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70" r:id="rId5"/>
    <p:sldId id="259" r:id="rId6"/>
    <p:sldId id="260" r:id="rId7"/>
    <p:sldId id="262" r:id="rId8"/>
    <p:sldId id="264" r:id="rId9"/>
    <p:sldId id="263" r:id="rId10"/>
    <p:sldId id="265" r:id="rId11"/>
    <p:sldId id="269" r:id="rId12"/>
    <p:sldId id="271" r:id="rId13"/>
    <p:sldId id="26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682" autoAdjust="0"/>
    <p:restoredTop sz="94660"/>
  </p:normalViewPr>
  <p:slideViewPr>
    <p:cSldViewPr snapToGrid="0">
      <p:cViewPr varScale="1">
        <p:scale>
          <a:sx n="78" d="100"/>
          <a:sy n="78" d="100"/>
        </p:scale>
        <p:origin x="72" y="2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13" Type="http://schemas.openxmlformats.org/officeDocument/2006/relationships/image" Target="../media/image31.png"/><Relationship Id="rId3" Type="http://schemas.openxmlformats.org/officeDocument/2006/relationships/image" Target="../media/image19.png"/><Relationship Id="rId7" Type="http://schemas.openxmlformats.org/officeDocument/2006/relationships/image" Target="../media/image25.png"/><Relationship Id="rId12" Type="http://schemas.openxmlformats.org/officeDocument/2006/relationships/image" Target="../media/image30.svg"/><Relationship Id="rId2" Type="http://schemas.openxmlformats.org/officeDocument/2006/relationships/image" Target="../media/image22.svg"/><Relationship Id="rId16" Type="http://schemas.openxmlformats.org/officeDocument/2006/relationships/image" Target="../media/image34.svg"/><Relationship Id="rId1" Type="http://schemas.openxmlformats.org/officeDocument/2006/relationships/image" Target="../media/image21.png"/><Relationship Id="rId6" Type="http://schemas.openxmlformats.org/officeDocument/2006/relationships/image" Target="../media/image24.sv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5" Type="http://schemas.openxmlformats.org/officeDocument/2006/relationships/image" Target="../media/image33.png"/><Relationship Id="rId10" Type="http://schemas.openxmlformats.org/officeDocument/2006/relationships/image" Target="../media/image28.svg"/><Relationship Id="rId4" Type="http://schemas.openxmlformats.org/officeDocument/2006/relationships/image" Target="../media/image20.svg"/><Relationship Id="rId9" Type="http://schemas.openxmlformats.org/officeDocument/2006/relationships/image" Target="../media/image27.png"/><Relationship Id="rId14" Type="http://schemas.openxmlformats.org/officeDocument/2006/relationships/image" Target="../media/image32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13" Type="http://schemas.openxmlformats.org/officeDocument/2006/relationships/image" Target="../media/image31.png"/><Relationship Id="rId3" Type="http://schemas.openxmlformats.org/officeDocument/2006/relationships/image" Target="../media/image19.png"/><Relationship Id="rId7" Type="http://schemas.openxmlformats.org/officeDocument/2006/relationships/image" Target="../media/image25.png"/><Relationship Id="rId12" Type="http://schemas.openxmlformats.org/officeDocument/2006/relationships/image" Target="../media/image30.svg"/><Relationship Id="rId2" Type="http://schemas.openxmlformats.org/officeDocument/2006/relationships/image" Target="../media/image22.svg"/><Relationship Id="rId16" Type="http://schemas.openxmlformats.org/officeDocument/2006/relationships/image" Target="../media/image34.svg"/><Relationship Id="rId1" Type="http://schemas.openxmlformats.org/officeDocument/2006/relationships/image" Target="../media/image21.png"/><Relationship Id="rId6" Type="http://schemas.openxmlformats.org/officeDocument/2006/relationships/image" Target="../media/image24.sv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5" Type="http://schemas.openxmlformats.org/officeDocument/2006/relationships/image" Target="../media/image33.png"/><Relationship Id="rId10" Type="http://schemas.openxmlformats.org/officeDocument/2006/relationships/image" Target="../media/image28.svg"/><Relationship Id="rId4" Type="http://schemas.openxmlformats.org/officeDocument/2006/relationships/image" Target="../media/image20.svg"/><Relationship Id="rId9" Type="http://schemas.openxmlformats.org/officeDocument/2006/relationships/image" Target="../media/image27.png"/><Relationship Id="rId14" Type="http://schemas.openxmlformats.org/officeDocument/2006/relationships/image" Target="../media/image3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282D1E3-E1E2-4A85-A39E-78FA5BC3C864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6C0F0765-C710-4B2F-B98D-498398A9296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Based on the comparisons of the two models the RESNET model performed better compared to the CNN Model with the more accuracy by testing it on the test dataset.</a:t>
          </a:r>
          <a:endParaRPr lang="en-US" dirty="0"/>
        </a:p>
      </dgm:t>
    </dgm:pt>
    <dgm:pt modelId="{2FF2C73C-439C-4816-A397-74EC0390ACCC}" type="parTrans" cxnId="{57DE0613-9FA4-4F89-8027-6EA6EFE971F3}">
      <dgm:prSet/>
      <dgm:spPr/>
      <dgm:t>
        <a:bodyPr/>
        <a:lstStyle/>
        <a:p>
          <a:endParaRPr lang="en-US"/>
        </a:p>
      </dgm:t>
    </dgm:pt>
    <dgm:pt modelId="{908AE016-AAF0-4383-B799-BF4B89E3057B}" type="sibTrans" cxnId="{57DE0613-9FA4-4F89-8027-6EA6EFE971F3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DC7548B0-3205-4082-8755-D9A36718061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ResNets outperform CNNs by enabling deeper architectures, resolving vanishing gradients, and achieving state-of-the-art performance in image tasks.</a:t>
          </a:r>
          <a:endParaRPr lang="en-US" dirty="0"/>
        </a:p>
      </dgm:t>
    </dgm:pt>
    <dgm:pt modelId="{7B00A18B-CF4E-402D-ADA0-226EAF8929BE}" type="parTrans" cxnId="{239682B9-6AD5-4EDE-9999-2268680B385E}">
      <dgm:prSet/>
      <dgm:spPr/>
      <dgm:t>
        <a:bodyPr/>
        <a:lstStyle/>
        <a:p>
          <a:endParaRPr lang="en-US"/>
        </a:p>
      </dgm:t>
    </dgm:pt>
    <dgm:pt modelId="{02431866-B329-48D7-9423-682B02DE12D5}" type="sibTrans" cxnId="{239682B9-6AD5-4EDE-9999-2268680B385E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E7A9F005-5591-4CD6-A34F-E8049DFBF4B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The loss score of the  trained CNN is more compared to the Resnet model on the test dataset.</a:t>
          </a:r>
          <a:endParaRPr lang="en-US" dirty="0"/>
        </a:p>
      </dgm:t>
    </dgm:pt>
    <dgm:pt modelId="{4BA7D3E1-0F8D-4593-B2DD-C46B9E4A2663}" type="parTrans" cxnId="{50AF51B7-1CE3-40A3-9B8C-281476AE016D}">
      <dgm:prSet/>
      <dgm:spPr/>
      <dgm:t>
        <a:bodyPr/>
        <a:lstStyle/>
        <a:p>
          <a:endParaRPr lang="en-US"/>
        </a:p>
      </dgm:t>
    </dgm:pt>
    <dgm:pt modelId="{C0DDF8BF-DB74-49D7-B545-05E1F7B031F7}" type="sibTrans" cxnId="{50AF51B7-1CE3-40A3-9B8C-281476AE016D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3DC6682C-8144-40C8-BF91-DEF1B2966F1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The confidence level and the probability predictions of the CNN Model is better in all the predictions.</a:t>
          </a:r>
        </a:p>
      </dgm:t>
    </dgm:pt>
    <dgm:pt modelId="{744A8352-F239-42C0-9A4D-DD93EF390B9D}" type="parTrans" cxnId="{DE447D08-852A-4801-ADFE-FB8BF98889E0}">
      <dgm:prSet/>
      <dgm:spPr/>
      <dgm:t>
        <a:bodyPr/>
        <a:lstStyle/>
        <a:p>
          <a:endParaRPr lang="en-US"/>
        </a:p>
      </dgm:t>
    </dgm:pt>
    <dgm:pt modelId="{242C8EE1-5392-431A-AF2C-A207A03D2B9D}" type="sibTrans" cxnId="{DE447D08-852A-4801-ADFE-FB8BF98889E0}">
      <dgm:prSet/>
      <dgm:spPr/>
      <dgm:t>
        <a:bodyPr/>
        <a:lstStyle/>
        <a:p>
          <a:endParaRPr lang="en-US"/>
        </a:p>
      </dgm:t>
    </dgm:pt>
    <dgm:pt modelId="{481DB831-0611-4FDF-BF48-3E6CE9715619}" type="pres">
      <dgm:prSet presAssocID="{8282D1E3-E1E2-4A85-A39E-78FA5BC3C864}" presName="root" presStyleCnt="0">
        <dgm:presLayoutVars>
          <dgm:dir/>
          <dgm:resizeHandles val="exact"/>
        </dgm:presLayoutVars>
      </dgm:prSet>
      <dgm:spPr/>
    </dgm:pt>
    <dgm:pt modelId="{5C85947D-9FCD-41C0-A383-E723060CC4EF}" type="pres">
      <dgm:prSet presAssocID="{8282D1E3-E1E2-4A85-A39E-78FA5BC3C864}" presName="container" presStyleCnt="0">
        <dgm:presLayoutVars>
          <dgm:dir/>
          <dgm:resizeHandles val="exact"/>
        </dgm:presLayoutVars>
      </dgm:prSet>
      <dgm:spPr/>
    </dgm:pt>
    <dgm:pt modelId="{C927F919-58DC-4DC9-B764-CBCED3C5ED97}" type="pres">
      <dgm:prSet presAssocID="{6C0F0765-C710-4B2F-B98D-498398A9296E}" presName="compNode" presStyleCnt="0"/>
      <dgm:spPr/>
    </dgm:pt>
    <dgm:pt modelId="{A66FDCA0-295B-45D5-8550-11878A1C1A26}" type="pres">
      <dgm:prSet presAssocID="{6C0F0765-C710-4B2F-B98D-498398A9296E}" presName="iconBgRect" presStyleLbl="bgShp" presStyleIdx="0" presStyleCnt="4"/>
      <dgm:spPr/>
    </dgm:pt>
    <dgm:pt modelId="{063E33B4-C756-4FCC-8F10-114381C15C4E}" type="pres">
      <dgm:prSet presAssocID="{6C0F0765-C710-4B2F-B98D-498398A9296E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FFEE4300-D898-449E-9F06-276A51ED1030}" type="pres">
      <dgm:prSet presAssocID="{6C0F0765-C710-4B2F-B98D-498398A9296E}" presName="spaceRect" presStyleCnt="0"/>
      <dgm:spPr/>
    </dgm:pt>
    <dgm:pt modelId="{001E6C80-8FD8-49B6-965D-5535C0A11333}" type="pres">
      <dgm:prSet presAssocID="{6C0F0765-C710-4B2F-B98D-498398A9296E}" presName="textRect" presStyleLbl="revTx" presStyleIdx="0" presStyleCnt="4">
        <dgm:presLayoutVars>
          <dgm:chMax val="1"/>
          <dgm:chPref val="1"/>
        </dgm:presLayoutVars>
      </dgm:prSet>
      <dgm:spPr/>
    </dgm:pt>
    <dgm:pt modelId="{7539D69C-0C08-439B-A302-0DC669772755}" type="pres">
      <dgm:prSet presAssocID="{908AE016-AAF0-4383-B799-BF4B89E3057B}" presName="sibTrans" presStyleLbl="sibTrans2D1" presStyleIdx="0" presStyleCnt="0"/>
      <dgm:spPr/>
    </dgm:pt>
    <dgm:pt modelId="{3861E118-C131-4A85-8F61-D61939E90829}" type="pres">
      <dgm:prSet presAssocID="{DC7548B0-3205-4082-8755-D9A367180612}" presName="compNode" presStyleCnt="0"/>
      <dgm:spPr/>
    </dgm:pt>
    <dgm:pt modelId="{F827DDCB-7550-48DA-8316-6B3975AB8298}" type="pres">
      <dgm:prSet presAssocID="{DC7548B0-3205-4082-8755-D9A367180612}" presName="iconBgRect" presStyleLbl="bgShp" presStyleIdx="1" presStyleCnt="4"/>
      <dgm:spPr/>
    </dgm:pt>
    <dgm:pt modelId="{236486CD-EF21-4A83-905D-540C0087EFAB}" type="pres">
      <dgm:prSet presAssocID="{DC7548B0-3205-4082-8755-D9A367180612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ransfer"/>
        </a:ext>
      </dgm:extLst>
    </dgm:pt>
    <dgm:pt modelId="{1EB238C2-F4AA-46EA-9E2A-9226E6E39A67}" type="pres">
      <dgm:prSet presAssocID="{DC7548B0-3205-4082-8755-D9A367180612}" presName="spaceRect" presStyleCnt="0"/>
      <dgm:spPr/>
    </dgm:pt>
    <dgm:pt modelId="{890474E0-BAB9-41C5-862B-C8294894303D}" type="pres">
      <dgm:prSet presAssocID="{DC7548B0-3205-4082-8755-D9A367180612}" presName="textRect" presStyleLbl="revTx" presStyleIdx="1" presStyleCnt="4">
        <dgm:presLayoutVars>
          <dgm:chMax val="1"/>
          <dgm:chPref val="1"/>
        </dgm:presLayoutVars>
      </dgm:prSet>
      <dgm:spPr/>
    </dgm:pt>
    <dgm:pt modelId="{F96C8513-37AE-45D5-9C4C-7385DE35D6AC}" type="pres">
      <dgm:prSet presAssocID="{02431866-B329-48D7-9423-682B02DE12D5}" presName="sibTrans" presStyleLbl="sibTrans2D1" presStyleIdx="0" presStyleCnt="0"/>
      <dgm:spPr/>
    </dgm:pt>
    <dgm:pt modelId="{79026F70-9659-4CCC-B2CB-BA205D45FE4F}" type="pres">
      <dgm:prSet presAssocID="{E7A9F005-5591-4CD6-A34F-E8049DFBF4B2}" presName="compNode" presStyleCnt="0"/>
      <dgm:spPr/>
    </dgm:pt>
    <dgm:pt modelId="{5B5AF70E-E325-443B-9C5A-3B6A6702711F}" type="pres">
      <dgm:prSet presAssocID="{E7A9F005-5591-4CD6-A34F-E8049DFBF4B2}" presName="iconBgRect" presStyleLbl="bgShp" presStyleIdx="2" presStyleCnt="4"/>
      <dgm:spPr/>
    </dgm:pt>
    <dgm:pt modelId="{B656EC44-29B5-4F9B-B60B-55D90E16FBF2}" type="pres">
      <dgm:prSet presAssocID="{E7A9F005-5591-4CD6-A34F-E8049DFBF4B2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304AC503-9069-4B9B-BCE2-F5E8FDFA9CC2}" type="pres">
      <dgm:prSet presAssocID="{E7A9F005-5591-4CD6-A34F-E8049DFBF4B2}" presName="spaceRect" presStyleCnt="0"/>
      <dgm:spPr/>
    </dgm:pt>
    <dgm:pt modelId="{22DE34DF-7069-49FA-B8FD-654360E4BA05}" type="pres">
      <dgm:prSet presAssocID="{E7A9F005-5591-4CD6-A34F-E8049DFBF4B2}" presName="textRect" presStyleLbl="revTx" presStyleIdx="2" presStyleCnt="4">
        <dgm:presLayoutVars>
          <dgm:chMax val="1"/>
          <dgm:chPref val="1"/>
        </dgm:presLayoutVars>
      </dgm:prSet>
      <dgm:spPr/>
    </dgm:pt>
    <dgm:pt modelId="{CA2B2D22-F270-4024-AE3E-CAD3978D914F}" type="pres">
      <dgm:prSet presAssocID="{C0DDF8BF-DB74-49D7-B545-05E1F7B031F7}" presName="sibTrans" presStyleLbl="sibTrans2D1" presStyleIdx="0" presStyleCnt="0"/>
      <dgm:spPr/>
    </dgm:pt>
    <dgm:pt modelId="{FFA06F85-A666-40E0-81D2-3ABBCDDDFF5E}" type="pres">
      <dgm:prSet presAssocID="{3DC6682C-8144-40C8-BF91-DEF1B2966F11}" presName="compNode" presStyleCnt="0"/>
      <dgm:spPr/>
    </dgm:pt>
    <dgm:pt modelId="{7C6E0F5C-D00F-4FAB-A264-FDD24B5C6A21}" type="pres">
      <dgm:prSet presAssocID="{3DC6682C-8144-40C8-BF91-DEF1B2966F11}" presName="iconBgRect" presStyleLbl="bgShp" presStyleIdx="3" presStyleCnt="4"/>
      <dgm:spPr/>
    </dgm:pt>
    <dgm:pt modelId="{922AFA49-57B8-47FA-86E8-79E23954B9E3}" type="pres">
      <dgm:prSet presAssocID="{3DC6682C-8144-40C8-BF91-DEF1B2966F11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ghtning"/>
        </a:ext>
      </dgm:extLst>
    </dgm:pt>
    <dgm:pt modelId="{F6AB7A33-25B4-4C01-9C1F-8BCCB997D4CC}" type="pres">
      <dgm:prSet presAssocID="{3DC6682C-8144-40C8-BF91-DEF1B2966F11}" presName="spaceRect" presStyleCnt="0"/>
      <dgm:spPr/>
    </dgm:pt>
    <dgm:pt modelId="{29AC267B-1656-4E38-9EFD-11F7664F2C29}" type="pres">
      <dgm:prSet presAssocID="{3DC6682C-8144-40C8-BF91-DEF1B2966F11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DE447D08-852A-4801-ADFE-FB8BF98889E0}" srcId="{8282D1E3-E1E2-4A85-A39E-78FA5BC3C864}" destId="{3DC6682C-8144-40C8-BF91-DEF1B2966F11}" srcOrd="3" destOrd="0" parTransId="{744A8352-F239-42C0-9A4D-DD93EF390B9D}" sibTransId="{242C8EE1-5392-431A-AF2C-A207A03D2B9D}"/>
    <dgm:cxn modelId="{57DE0613-9FA4-4F89-8027-6EA6EFE971F3}" srcId="{8282D1E3-E1E2-4A85-A39E-78FA5BC3C864}" destId="{6C0F0765-C710-4B2F-B98D-498398A9296E}" srcOrd="0" destOrd="0" parTransId="{2FF2C73C-439C-4816-A397-74EC0390ACCC}" sibTransId="{908AE016-AAF0-4383-B799-BF4B89E3057B}"/>
    <dgm:cxn modelId="{E4BF8D1A-E29A-4480-8A4D-6AB4C0DF65AF}" type="presOf" srcId="{E7A9F005-5591-4CD6-A34F-E8049DFBF4B2}" destId="{22DE34DF-7069-49FA-B8FD-654360E4BA05}" srcOrd="0" destOrd="0" presId="urn:microsoft.com/office/officeart/2018/2/layout/IconCircleList"/>
    <dgm:cxn modelId="{06034245-2A66-4B5D-B54B-D129E4A3B2B1}" type="presOf" srcId="{02431866-B329-48D7-9423-682B02DE12D5}" destId="{F96C8513-37AE-45D5-9C4C-7385DE35D6AC}" srcOrd="0" destOrd="0" presId="urn:microsoft.com/office/officeart/2018/2/layout/IconCircleList"/>
    <dgm:cxn modelId="{C11B3782-7DF2-46E3-BAAD-C0BAE502B1F3}" type="presOf" srcId="{DC7548B0-3205-4082-8755-D9A367180612}" destId="{890474E0-BAB9-41C5-862B-C8294894303D}" srcOrd="0" destOrd="0" presId="urn:microsoft.com/office/officeart/2018/2/layout/IconCircleList"/>
    <dgm:cxn modelId="{77D41390-1418-45CF-8778-85BEBEC9195A}" type="presOf" srcId="{3DC6682C-8144-40C8-BF91-DEF1B2966F11}" destId="{29AC267B-1656-4E38-9EFD-11F7664F2C29}" srcOrd="0" destOrd="0" presId="urn:microsoft.com/office/officeart/2018/2/layout/IconCircleList"/>
    <dgm:cxn modelId="{DCC44792-D9AA-4E26-A715-9090BDC8ECF5}" type="presOf" srcId="{908AE016-AAF0-4383-B799-BF4B89E3057B}" destId="{7539D69C-0C08-439B-A302-0DC669772755}" srcOrd="0" destOrd="0" presId="urn:microsoft.com/office/officeart/2018/2/layout/IconCircleList"/>
    <dgm:cxn modelId="{D78915B3-E695-4325-9943-187173043A84}" type="presOf" srcId="{8282D1E3-E1E2-4A85-A39E-78FA5BC3C864}" destId="{481DB831-0611-4FDF-BF48-3E6CE9715619}" srcOrd="0" destOrd="0" presId="urn:microsoft.com/office/officeart/2018/2/layout/IconCircleList"/>
    <dgm:cxn modelId="{50AF51B7-1CE3-40A3-9B8C-281476AE016D}" srcId="{8282D1E3-E1E2-4A85-A39E-78FA5BC3C864}" destId="{E7A9F005-5591-4CD6-A34F-E8049DFBF4B2}" srcOrd="2" destOrd="0" parTransId="{4BA7D3E1-0F8D-4593-B2DD-C46B9E4A2663}" sibTransId="{C0DDF8BF-DB74-49D7-B545-05E1F7B031F7}"/>
    <dgm:cxn modelId="{239682B9-6AD5-4EDE-9999-2268680B385E}" srcId="{8282D1E3-E1E2-4A85-A39E-78FA5BC3C864}" destId="{DC7548B0-3205-4082-8755-D9A367180612}" srcOrd="1" destOrd="0" parTransId="{7B00A18B-CF4E-402D-ADA0-226EAF8929BE}" sibTransId="{02431866-B329-48D7-9423-682B02DE12D5}"/>
    <dgm:cxn modelId="{CA64C0D1-69FB-42DE-A55B-A85CDF3CD5CC}" type="presOf" srcId="{C0DDF8BF-DB74-49D7-B545-05E1F7B031F7}" destId="{CA2B2D22-F270-4024-AE3E-CAD3978D914F}" srcOrd="0" destOrd="0" presId="urn:microsoft.com/office/officeart/2018/2/layout/IconCircleList"/>
    <dgm:cxn modelId="{8842AEE1-7D4C-4643-9B17-72DF275E92E3}" type="presOf" srcId="{6C0F0765-C710-4B2F-B98D-498398A9296E}" destId="{001E6C80-8FD8-49B6-965D-5535C0A11333}" srcOrd="0" destOrd="0" presId="urn:microsoft.com/office/officeart/2018/2/layout/IconCircleList"/>
    <dgm:cxn modelId="{09B317D7-016D-49F6-9BDE-418175302EB2}" type="presParOf" srcId="{481DB831-0611-4FDF-BF48-3E6CE9715619}" destId="{5C85947D-9FCD-41C0-A383-E723060CC4EF}" srcOrd="0" destOrd="0" presId="urn:microsoft.com/office/officeart/2018/2/layout/IconCircleList"/>
    <dgm:cxn modelId="{A2A9DB3B-660E-4196-A329-FC2B0289C3D9}" type="presParOf" srcId="{5C85947D-9FCD-41C0-A383-E723060CC4EF}" destId="{C927F919-58DC-4DC9-B764-CBCED3C5ED97}" srcOrd="0" destOrd="0" presId="urn:microsoft.com/office/officeart/2018/2/layout/IconCircleList"/>
    <dgm:cxn modelId="{15E1C551-AE1E-4C42-B860-373379A5F39A}" type="presParOf" srcId="{C927F919-58DC-4DC9-B764-CBCED3C5ED97}" destId="{A66FDCA0-295B-45D5-8550-11878A1C1A26}" srcOrd="0" destOrd="0" presId="urn:microsoft.com/office/officeart/2018/2/layout/IconCircleList"/>
    <dgm:cxn modelId="{FD83C93F-F655-47B1-981C-338CBC0BBF7E}" type="presParOf" srcId="{C927F919-58DC-4DC9-B764-CBCED3C5ED97}" destId="{063E33B4-C756-4FCC-8F10-114381C15C4E}" srcOrd="1" destOrd="0" presId="urn:microsoft.com/office/officeart/2018/2/layout/IconCircleList"/>
    <dgm:cxn modelId="{A7C94800-1BA8-4CCF-809D-7026E146CB5B}" type="presParOf" srcId="{C927F919-58DC-4DC9-B764-CBCED3C5ED97}" destId="{FFEE4300-D898-449E-9F06-276A51ED1030}" srcOrd="2" destOrd="0" presId="urn:microsoft.com/office/officeart/2018/2/layout/IconCircleList"/>
    <dgm:cxn modelId="{B57F3DE5-A730-4416-889E-8E2CDEFE5E14}" type="presParOf" srcId="{C927F919-58DC-4DC9-B764-CBCED3C5ED97}" destId="{001E6C80-8FD8-49B6-965D-5535C0A11333}" srcOrd="3" destOrd="0" presId="urn:microsoft.com/office/officeart/2018/2/layout/IconCircleList"/>
    <dgm:cxn modelId="{606D74F3-5769-4C66-9BEA-7030B0C49F1D}" type="presParOf" srcId="{5C85947D-9FCD-41C0-A383-E723060CC4EF}" destId="{7539D69C-0C08-439B-A302-0DC669772755}" srcOrd="1" destOrd="0" presId="urn:microsoft.com/office/officeart/2018/2/layout/IconCircleList"/>
    <dgm:cxn modelId="{D453E340-3D72-4326-979A-062D6C34458C}" type="presParOf" srcId="{5C85947D-9FCD-41C0-A383-E723060CC4EF}" destId="{3861E118-C131-4A85-8F61-D61939E90829}" srcOrd="2" destOrd="0" presId="urn:microsoft.com/office/officeart/2018/2/layout/IconCircleList"/>
    <dgm:cxn modelId="{79D69F80-FC7D-4E76-8DD7-C36ED131A7F4}" type="presParOf" srcId="{3861E118-C131-4A85-8F61-D61939E90829}" destId="{F827DDCB-7550-48DA-8316-6B3975AB8298}" srcOrd="0" destOrd="0" presId="urn:microsoft.com/office/officeart/2018/2/layout/IconCircleList"/>
    <dgm:cxn modelId="{780452E6-6CF6-430B-BD79-2424F8801DF3}" type="presParOf" srcId="{3861E118-C131-4A85-8F61-D61939E90829}" destId="{236486CD-EF21-4A83-905D-540C0087EFAB}" srcOrd="1" destOrd="0" presId="urn:microsoft.com/office/officeart/2018/2/layout/IconCircleList"/>
    <dgm:cxn modelId="{1D666780-B5B2-496B-9B78-434A7769F627}" type="presParOf" srcId="{3861E118-C131-4A85-8F61-D61939E90829}" destId="{1EB238C2-F4AA-46EA-9E2A-9226E6E39A67}" srcOrd="2" destOrd="0" presId="urn:microsoft.com/office/officeart/2018/2/layout/IconCircleList"/>
    <dgm:cxn modelId="{0D4F880C-8670-427E-9BB7-0F1B1B91F06D}" type="presParOf" srcId="{3861E118-C131-4A85-8F61-D61939E90829}" destId="{890474E0-BAB9-41C5-862B-C8294894303D}" srcOrd="3" destOrd="0" presId="urn:microsoft.com/office/officeart/2018/2/layout/IconCircleList"/>
    <dgm:cxn modelId="{06DF6BED-97E3-4533-A669-0DC84366E79D}" type="presParOf" srcId="{5C85947D-9FCD-41C0-A383-E723060CC4EF}" destId="{F96C8513-37AE-45D5-9C4C-7385DE35D6AC}" srcOrd="3" destOrd="0" presId="urn:microsoft.com/office/officeart/2018/2/layout/IconCircleList"/>
    <dgm:cxn modelId="{73FC8B0E-EC1D-463F-BD1F-2DAFD1BEFA89}" type="presParOf" srcId="{5C85947D-9FCD-41C0-A383-E723060CC4EF}" destId="{79026F70-9659-4CCC-B2CB-BA205D45FE4F}" srcOrd="4" destOrd="0" presId="urn:microsoft.com/office/officeart/2018/2/layout/IconCircleList"/>
    <dgm:cxn modelId="{7328E33D-364B-42F3-84FA-128ED7E8601F}" type="presParOf" srcId="{79026F70-9659-4CCC-B2CB-BA205D45FE4F}" destId="{5B5AF70E-E325-443B-9C5A-3B6A6702711F}" srcOrd="0" destOrd="0" presId="urn:microsoft.com/office/officeart/2018/2/layout/IconCircleList"/>
    <dgm:cxn modelId="{EA6ABE8D-DC35-4FBD-B9EA-03F8F3F27C07}" type="presParOf" srcId="{79026F70-9659-4CCC-B2CB-BA205D45FE4F}" destId="{B656EC44-29B5-4F9B-B60B-55D90E16FBF2}" srcOrd="1" destOrd="0" presId="urn:microsoft.com/office/officeart/2018/2/layout/IconCircleList"/>
    <dgm:cxn modelId="{86A35C89-2579-40E5-B136-6855D15104B3}" type="presParOf" srcId="{79026F70-9659-4CCC-B2CB-BA205D45FE4F}" destId="{304AC503-9069-4B9B-BCE2-F5E8FDFA9CC2}" srcOrd="2" destOrd="0" presId="urn:microsoft.com/office/officeart/2018/2/layout/IconCircleList"/>
    <dgm:cxn modelId="{970E246E-139B-4FBA-A1A7-F6180FFA4779}" type="presParOf" srcId="{79026F70-9659-4CCC-B2CB-BA205D45FE4F}" destId="{22DE34DF-7069-49FA-B8FD-654360E4BA05}" srcOrd="3" destOrd="0" presId="urn:microsoft.com/office/officeart/2018/2/layout/IconCircleList"/>
    <dgm:cxn modelId="{461CF7B6-E185-45F3-994E-35249C13E4C6}" type="presParOf" srcId="{5C85947D-9FCD-41C0-A383-E723060CC4EF}" destId="{CA2B2D22-F270-4024-AE3E-CAD3978D914F}" srcOrd="5" destOrd="0" presId="urn:microsoft.com/office/officeart/2018/2/layout/IconCircleList"/>
    <dgm:cxn modelId="{CB724E2C-924E-4466-98DD-5A5E885C4B92}" type="presParOf" srcId="{5C85947D-9FCD-41C0-A383-E723060CC4EF}" destId="{FFA06F85-A666-40E0-81D2-3ABBCDDDFF5E}" srcOrd="6" destOrd="0" presId="urn:microsoft.com/office/officeart/2018/2/layout/IconCircleList"/>
    <dgm:cxn modelId="{9276D6D2-502F-4BAC-9E92-40C35C8F0F08}" type="presParOf" srcId="{FFA06F85-A666-40E0-81D2-3ABBCDDDFF5E}" destId="{7C6E0F5C-D00F-4FAB-A264-FDD24B5C6A21}" srcOrd="0" destOrd="0" presId="urn:microsoft.com/office/officeart/2018/2/layout/IconCircleList"/>
    <dgm:cxn modelId="{3E1A96E0-B343-4FED-95F8-E5352D917AF2}" type="presParOf" srcId="{FFA06F85-A666-40E0-81D2-3ABBCDDDFF5E}" destId="{922AFA49-57B8-47FA-86E8-79E23954B9E3}" srcOrd="1" destOrd="0" presId="urn:microsoft.com/office/officeart/2018/2/layout/IconCircleList"/>
    <dgm:cxn modelId="{035F0B0E-6BB3-4C5F-995B-26C5377CFD2B}" type="presParOf" srcId="{FFA06F85-A666-40E0-81D2-3ABBCDDDFF5E}" destId="{F6AB7A33-25B4-4C01-9C1F-8BCCB997D4CC}" srcOrd="2" destOrd="0" presId="urn:microsoft.com/office/officeart/2018/2/layout/IconCircleList"/>
    <dgm:cxn modelId="{9C58179E-5EC4-4AAE-A1E5-3B1B0B60C4F2}" type="presParOf" srcId="{FFA06F85-A666-40E0-81D2-3ABBCDDDFF5E}" destId="{29AC267B-1656-4E38-9EFD-11F7664F2C29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F50D830-8448-4454-B642-22A13F3C0D07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504E7CB-E331-4A18-985E-1684BAC4CF8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Deployment of trained models for real-world applications.</a:t>
          </a:r>
        </a:p>
      </dgm:t>
    </dgm:pt>
    <dgm:pt modelId="{74919510-DAD0-4827-AA7C-F7D88657D80F}" type="parTrans" cxnId="{0FA8F778-510E-4D1F-8D08-2C07166D4244}">
      <dgm:prSet/>
      <dgm:spPr/>
      <dgm:t>
        <a:bodyPr/>
        <a:lstStyle/>
        <a:p>
          <a:endParaRPr lang="en-US"/>
        </a:p>
      </dgm:t>
    </dgm:pt>
    <dgm:pt modelId="{CA6F4204-1057-4A0B-9FEF-FAC23A547B55}" type="sibTrans" cxnId="{0FA8F778-510E-4D1F-8D08-2C07166D4244}">
      <dgm:prSet/>
      <dgm:spPr/>
      <dgm:t>
        <a:bodyPr/>
        <a:lstStyle/>
        <a:p>
          <a:endParaRPr lang="en-US"/>
        </a:p>
      </dgm:t>
    </dgm:pt>
    <dgm:pt modelId="{74A25B7D-6D00-4924-A6FA-84DF76C5A47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Web and mobile application development planned for farmers' use.</a:t>
          </a:r>
        </a:p>
      </dgm:t>
    </dgm:pt>
    <dgm:pt modelId="{FF5F9016-CFA9-4388-AD12-81848EAB853C}" type="parTrans" cxnId="{199EDFA1-B73F-4D8F-8862-B405B34597FB}">
      <dgm:prSet/>
      <dgm:spPr/>
      <dgm:t>
        <a:bodyPr/>
        <a:lstStyle/>
        <a:p>
          <a:endParaRPr lang="en-US"/>
        </a:p>
      </dgm:t>
    </dgm:pt>
    <dgm:pt modelId="{5B364C35-9CE7-4171-905F-F6E347A95D38}" type="sibTrans" cxnId="{199EDFA1-B73F-4D8F-8862-B405B34597FB}">
      <dgm:prSet/>
      <dgm:spPr/>
      <dgm:t>
        <a:bodyPr/>
        <a:lstStyle/>
        <a:p>
          <a:endParaRPr lang="en-US"/>
        </a:p>
      </dgm:t>
    </dgm:pt>
    <dgm:pt modelId="{C85582FA-2DFF-4E3D-94C0-68E7F565F13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User-friendly interface for uploading images of plant leaves.</a:t>
          </a:r>
        </a:p>
      </dgm:t>
    </dgm:pt>
    <dgm:pt modelId="{D73EF482-469C-43DD-A33B-BE69223787F9}" type="parTrans" cxnId="{DAD75858-3D54-4602-8561-7CB96D4D1441}">
      <dgm:prSet/>
      <dgm:spPr/>
      <dgm:t>
        <a:bodyPr/>
        <a:lstStyle/>
        <a:p>
          <a:endParaRPr lang="en-US"/>
        </a:p>
      </dgm:t>
    </dgm:pt>
    <dgm:pt modelId="{69B2D3EE-F48C-4FE5-A471-53217D77B34E}" type="sibTrans" cxnId="{DAD75858-3D54-4602-8561-7CB96D4D1441}">
      <dgm:prSet/>
      <dgm:spPr/>
      <dgm:t>
        <a:bodyPr/>
        <a:lstStyle/>
        <a:p>
          <a:endParaRPr lang="en-US"/>
        </a:p>
      </dgm:t>
    </dgm:pt>
    <dgm:pt modelId="{FC563555-4768-43AC-8464-4FF75F0034E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Processing of images using trained models to provide disease predictions.</a:t>
          </a:r>
        </a:p>
      </dgm:t>
    </dgm:pt>
    <dgm:pt modelId="{616E99A4-21E1-45C9-BE02-8D06B4879B0C}" type="parTrans" cxnId="{43D030BF-EF73-4A64-9E01-74CF987A2249}">
      <dgm:prSet/>
      <dgm:spPr/>
      <dgm:t>
        <a:bodyPr/>
        <a:lstStyle/>
        <a:p>
          <a:endParaRPr lang="en-US"/>
        </a:p>
      </dgm:t>
    </dgm:pt>
    <dgm:pt modelId="{7A47EE24-94F6-4FE3-B512-B68315AAA3CA}" type="sibTrans" cxnId="{43D030BF-EF73-4A64-9E01-74CF987A2249}">
      <dgm:prSet/>
      <dgm:spPr/>
      <dgm:t>
        <a:bodyPr/>
        <a:lstStyle/>
        <a:p>
          <a:endParaRPr lang="en-US"/>
        </a:p>
      </dgm:t>
    </dgm:pt>
    <dgm:pt modelId="{5C37045E-352A-4D1B-BB6C-FCE5641C522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Future focus on empowering early detection and prevention of plant diseases.</a:t>
          </a:r>
        </a:p>
      </dgm:t>
    </dgm:pt>
    <dgm:pt modelId="{77FEAF4C-E61A-4898-ACD1-ECA8682CD10F}" type="parTrans" cxnId="{FFC66656-5320-4917-84D5-1258A5E76EBA}">
      <dgm:prSet/>
      <dgm:spPr/>
      <dgm:t>
        <a:bodyPr/>
        <a:lstStyle/>
        <a:p>
          <a:endParaRPr lang="en-US"/>
        </a:p>
      </dgm:t>
    </dgm:pt>
    <dgm:pt modelId="{25F7AC0D-A33D-40E9-B63C-8EE05BAF2353}" type="sibTrans" cxnId="{FFC66656-5320-4917-84D5-1258A5E76EBA}">
      <dgm:prSet/>
      <dgm:spPr/>
      <dgm:t>
        <a:bodyPr/>
        <a:lstStyle/>
        <a:p>
          <a:endParaRPr lang="en-US"/>
        </a:p>
      </dgm:t>
    </dgm:pt>
    <dgm:pt modelId="{19F36AD3-A167-443C-AC36-EFCA02700C2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Contribution to improving agricultural practices and reducing crop losses.</a:t>
          </a:r>
        </a:p>
      </dgm:t>
    </dgm:pt>
    <dgm:pt modelId="{F19EF85B-C10D-4CE2-B9A5-019CA1FCBCBF}" type="parTrans" cxnId="{9D94DCC8-2BC2-4DFE-8E08-479E4B938E00}">
      <dgm:prSet/>
      <dgm:spPr/>
      <dgm:t>
        <a:bodyPr/>
        <a:lstStyle/>
        <a:p>
          <a:endParaRPr lang="en-US"/>
        </a:p>
      </dgm:t>
    </dgm:pt>
    <dgm:pt modelId="{14E032F9-A869-4562-9121-EEC91E1DE15C}" type="sibTrans" cxnId="{9D94DCC8-2BC2-4DFE-8E08-479E4B938E00}">
      <dgm:prSet/>
      <dgm:spPr/>
      <dgm:t>
        <a:bodyPr/>
        <a:lstStyle/>
        <a:p>
          <a:endParaRPr lang="en-US"/>
        </a:p>
      </dgm:t>
    </dgm:pt>
    <dgm:pt modelId="{CA89D8D9-D107-4E1C-B434-E7F81093FE9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Development of a user-friendly interface, intuitive and easy to navigate.</a:t>
          </a:r>
        </a:p>
      </dgm:t>
    </dgm:pt>
    <dgm:pt modelId="{FEB13829-5C6B-4064-A474-1DA560B3AA50}" type="parTrans" cxnId="{5A8C6295-DB06-4333-9FB9-52AADAAFAEC2}">
      <dgm:prSet/>
      <dgm:spPr/>
      <dgm:t>
        <a:bodyPr/>
        <a:lstStyle/>
        <a:p>
          <a:endParaRPr lang="en-US"/>
        </a:p>
      </dgm:t>
    </dgm:pt>
    <dgm:pt modelId="{DBBDA09F-9A74-4401-BA41-1C35591296ED}" type="sibTrans" cxnId="{5A8C6295-DB06-4333-9FB9-52AADAAFAEC2}">
      <dgm:prSet/>
      <dgm:spPr/>
      <dgm:t>
        <a:bodyPr/>
        <a:lstStyle/>
        <a:p>
          <a:endParaRPr lang="en-US"/>
        </a:p>
      </dgm:t>
    </dgm:pt>
    <dgm:pt modelId="{12443E95-3312-409B-AE5C-D743A111BA8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Continuous improvement with user feedback to enhance the application.</a:t>
          </a:r>
        </a:p>
      </dgm:t>
    </dgm:pt>
    <dgm:pt modelId="{03F92FBE-1157-4929-B4AD-8ADC500587B9}" type="parTrans" cxnId="{AF4B5EAC-DDD2-492D-A600-8E472535A604}">
      <dgm:prSet/>
      <dgm:spPr/>
      <dgm:t>
        <a:bodyPr/>
        <a:lstStyle/>
        <a:p>
          <a:endParaRPr lang="en-US"/>
        </a:p>
      </dgm:t>
    </dgm:pt>
    <dgm:pt modelId="{BFB2D835-5B54-416B-BE62-139323E905D9}" type="sibTrans" cxnId="{AF4B5EAC-DDD2-492D-A600-8E472535A604}">
      <dgm:prSet/>
      <dgm:spPr/>
      <dgm:t>
        <a:bodyPr/>
        <a:lstStyle/>
        <a:p>
          <a:endParaRPr lang="en-US"/>
        </a:p>
      </dgm:t>
    </dgm:pt>
    <dgm:pt modelId="{05CFC2BA-84F9-4D10-9E54-1A7CC584BBAC}" type="pres">
      <dgm:prSet presAssocID="{BF50D830-8448-4454-B642-22A13F3C0D07}" presName="root" presStyleCnt="0">
        <dgm:presLayoutVars>
          <dgm:dir/>
          <dgm:resizeHandles val="exact"/>
        </dgm:presLayoutVars>
      </dgm:prSet>
      <dgm:spPr/>
    </dgm:pt>
    <dgm:pt modelId="{0218E39B-0A4C-491C-8A54-3BBD649EC4C2}" type="pres">
      <dgm:prSet presAssocID="{6504E7CB-E331-4A18-985E-1684BAC4CF81}" presName="compNode" presStyleCnt="0"/>
      <dgm:spPr/>
    </dgm:pt>
    <dgm:pt modelId="{E45326D1-155E-4790-9577-8620ECE5F820}" type="pres">
      <dgm:prSet presAssocID="{6504E7CB-E331-4A18-985E-1684BAC4CF81}" presName="iconRect" presStyleLbl="node1" presStyleIdx="0" presStyleCnt="8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AA6C65B0-6B8A-4375-B08A-2EDCD71E0C42}" type="pres">
      <dgm:prSet presAssocID="{6504E7CB-E331-4A18-985E-1684BAC4CF81}" presName="spaceRect" presStyleCnt="0"/>
      <dgm:spPr/>
    </dgm:pt>
    <dgm:pt modelId="{DB3536A2-1480-4332-8228-985E4A47D755}" type="pres">
      <dgm:prSet presAssocID="{6504E7CB-E331-4A18-985E-1684BAC4CF81}" presName="textRect" presStyleLbl="revTx" presStyleIdx="0" presStyleCnt="8">
        <dgm:presLayoutVars>
          <dgm:chMax val="1"/>
          <dgm:chPref val="1"/>
        </dgm:presLayoutVars>
      </dgm:prSet>
      <dgm:spPr/>
    </dgm:pt>
    <dgm:pt modelId="{A7108238-38D2-4F37-AA05-F577214A9C6F}" type="pres">
      <dgm:prSet presAssocID="{CA6F4204-1057-4A0B-9FEF-FAC23A547B55}" presName="sibTrans" presStyleCnt="0"/>
      <dgm:spPr/>
    </dgm:pt>
    <dgm:pt modelId="{6318BD3C-FCBD-4599-8C3C-0F8225E33C5B}" type="pres">
      <dgm:prSet presAssocID="{74A25B7D-6D00-4924-A6FA-84DF76C5A47E}" presName="compNode" presStyleCnt="0"/>
      <dgm:spPr/>
    </dgm:pt>
    <dgm:pt modelId="{5280A022-555F-4F99-A7FA-E97583D45AF8}" type="pres">
      <dgm:prSet presAssocID="{74A25B7D-6D00-4924-A6FA-84DF76C5A47E}" presName="iconRect" presStyleLbl="node1" presStyleIdx="1" presStyleCnt="8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arm scene"/>
        </a:ext>
      </dgm:extLst>
    </dgm:pt>
    <dgm:pt modelId="{0349704A-A126-44D1-980C-15DEA0D94C7E}" type="pres">
      <dgm:prSet presAssocID="{74A25B7D-6D00-4924-A6FA-84DF76C5A47E}" presName="spaceRect" presStyleCnt="0"/>
      <dgm:spPr/>
    </dgm:pt>
    <dgm:pt modelId="{4B99801E-90DF-4079-844F-1E5EDDD47603}" type="pres">
      <dgm:prSet presAssocID="{74A25B7D-6D00-4924-A6FA-84DF76C5A47E}" presName="textRect" presStyleLbl="revTx" presStyleIdx="1" presStyleCnt="8">
        <dgm:presLayoutVars>
          <dgm:chMax val="1"/>
          <dgm:chPref val="1"/>
        </dgm:presLayoutVars>
      </dgm:prSet>
      <dgm:spPr/>
    </dgm:pt>
    <dgm:pt modelId="{F270A189-5814-46FD-9D83-CAFDD20D4A18}" type="pres">
      <dgm:prSet presAssocID="{5B364C35-9CE7-4171-905F-F6E347A95D38}" presName="sibTrans" presStyleCnt="0"/>
      <dgm:spPr/>
    </dgm:pt>
    <dgm:pt modelId="{E873AB73-8413-402A-BA67-5A7EF7C53201}" type="pres">
      <dgm:prSet presAssocID="{C85582FA-2DFF-4E3D-94C0-68E7F565F132}" presName="compNode" presStyleCnt="0"/>
      <dgm:spPr/>
    </dgm:pt>
    <dgm:pt modelId="{4331CBD0-6571-43CD-B945-707DEC7ECB7A}" type="pres">
      <dgm:prSet presAssocID="{C85582FA-2DFF-4E3D-94C0-68E7F565F132}" presName="iconRect" presStyleLbl="node1" presStyleIdx="2" presStyleCnt="8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anabata Tree"/>
        </a:ext>
      </dgm:extLst>
    </dgm:pt>
    <dgm:pt modelId="{A8902AA6-4540-4556-807D-5EA8485C54E8}" type="pres">
      <dgm:prSet presAssocID="{C85582FA-2DFF-4E3D-94C0-68E7F565F132}" presName="spaceRect" presStyleCnt="0"/>
      <dgm:spPr/>
    </dgm:pt>
    <dgm:pt modelId="{E36CFEA7-E132-4AF9-B2B7-77C0A63970DD}" type="pres">
      <dgm:prSet presAssocID="{C85582FA-2DFF-4E3D-94C0-68E7F565F132}" presName="textRect" presStyleLbl="revTx" presStyleIdx="2" presStyleCnt="8">
        <dgm:presLayoutVars>
          <dgm:chMax val="1"/>
          <dgm:chPref val="1"/>
        </dgm:presLayoutVars>
      </dgm:prSet>
      <dgm:spPr/>
    </dgm:pt>
    <dgm:pt modelId="{D12DEA64-F408-4147-B211-06F561D9F276}" type="pres">
      <dgm:prSet presAssocID="{69B2D3EE-F48C-4FE5-A471-53217D77B34E}" presName="sibTrans" presStyleCnt="0"/>
      <dgm:spPr/>
    </dgm:pt>
    <dgm:pt modelId="{2C711172-AAD2-4503-9D29-A571FF0AE58C}" type="pres">
      <dgm:prSet presAssocID="{FC563555-4768-43AC-8464-4FF75F0034E9}" presName="compNode" presStyleCnt="0"/>
      <dgm:spPr/>
    </dgm:pt>
    <dgm:pt modelId="{8970A2F3-6DD2-46DF-8229-D1ACEFAC53EA}" type="pres">
      <dgm:prSet presAssocID="{FC563555-4768-43AC-8464-4FF75F0034E9}" presName="iconRect" presStyleLbl="node1" presStyleIdx="3" presStyleCnt="8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204D09B9-AC38-494B-A8D5-470A36944FB2}" type="pres">
      <dgm:prSet presAssocID="{FC563555-4768-43AC-8464-4FF75F0034E9}" presName="spaceRect" presStyleCnt="0"/>
      <dgm:spPr/>
    </dgm:pt>
    <dgm:pt modelId="{9A8F5B9B-F72A-4969-9463-B170FDC3B75D}" type="pres">
      <dgm:prSet presAssocID="{FC563555-4768-43AC-8464-4FF75F0034E9}" presName="textRect" presStyleLbl="revTx" presStyleIdx="3" presStyleCnt="8">
        <dgm:presLayoutVars>
          <dgm:chMax val="1"/>
          <dgm:chPref val="1"/>
        </dgm:presLayoutVars>
      </dgm:prSet>
      <dgm:spPr/>
    </dgm:pt>
    <dgm:pt modelId="{46934E21-1CE8-4AB8-8E6F-0078619578CC}" type="pres">
      <dgm:prSet presAssocID="{7A47EE24-94F6-4FE3-B512-B68315AAA3CA}" presName="sibTrans" presStyleCnt="0"/>
      <dgm:spPr/>
    </dgm:pt>
    <dgm:pt modelId="{80BACA9E-D5F9-4D9B-BDA0-BE77E0FF9598}" type="pres">
      <dgm:prSet presAssocID="{5C37045E-352A-4D1B-BB6C-FCE5641C5226}" presName="compNode" presStyleCnt="0"/>
      <dgm:spPr/>
    </dgm:pt>
    <dgm:pt modelId="{7FB44600-00BE-4532-884C-4804B0E7F047}" type="pres">
      <dgm:prSet presAssocID="{5C37045E-352A-4D1B-BB6C-FCE5641C5226}" presName="iconRect" presStyleLbl="node1" presStyleIdx="4" presStyleCnt="8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lant"/>
        </a:ext>
      </dgm:extLst>
    </dgm:pt>
    <dgm:pt modelId="{9EBC5480-7940-4A54-A4E9-1E606E8B4242}" type="pres">
      <dgm:prSet presAssocID="{5C37045E-352A-4D1B-BB6C-FCE5641C5226}" presName="spaceRect" presStyleCnt="0"/>
      <dgm:spPr/>
    </dgm:pt>
    <dgm:pt modelId="{4DB77AD9-2790-4596-81BF-89ABD4190664}" type="pres">
      <dgm:prSet presAssocID="{5C37045E-352A-4D1B-BB6C-FCE5641C5226}" presName="textRect" presStyleLbl="revTx" presStyleIdx="4" presStyleCnt="8">
        <dgm:presLayoutVars>
          <dgm:chMax val="1"/>
          <dgm:chPref val="1"/>
        </dgm:presLayoutVars>
      </dgm:prSet>
      <dgm:spPr/>
    </dgm:pt>
    <dgm:pt modelId="{3406BDAC-E508-4BC2-B042-41F2B58B6A97}" type="pres">
      <dgm:prSet presAssocID="{25F7AC0D-A33D-40E9-B63C-8EE05BAF2353}" presName="sibTrans" presStyleCnt="0"/>
      <dgm:spPr/>
    </dgm:pt>
    <dgm:pt modelId="{903BC376-2081-4E91-9B6C-0BC3A82527BD}" type="pres">
      <dgm:prSet presAssocID="{19F36AD3-A167-443C-AC36-EFCA02700C25}" presName="compNode" presStyleCnt="0"/>
      <dgm:spPr/>
    </dgm:pt>
    <dgm:pt modelId="{6281ACD8-F484-4671-B6F8-A4208337A2D7}" type="pres">
      <dgm:prSet presAssocID="{19F36AD3-A167-443C-AC36-EFCA02700C25}" presName="iconRect" presStyleLbl="node1" presStyleIdx="5" presStyleCnt="8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eeds"/>
        </a:ext>
      </dgm:extLst>
    </dgm:pt>
    <dgm:pt modelId="{6B86941C-0E7E-429C-A3B1-FB1A98B123C8}" type="pres">
      <dgm:prSet presAssocID="{19F36AD3-A167-443C-AC36-EFCA02700C25}" presName="spaceRect" presStyleCnt="0"/>
      <dgm:spPr/>
    </dgm:pt>
    <dgm:pt modelId="{6D374FC1-B5E6-4CAC-95E1-5F2525AEA5BC}" type="pres">
      <dgm:prSet presAssocID="{19F36AD3-A167-443C-AC36-EFCA02700C25}" presName="textRect" presStyleLbl="revTx" presStyleIdx="5" presStyleCnt="8">
        <dgm:presLayoutVars>
          <dgm:chMax val="1"/>
          <dgm:chPref val="1"/>
        </dgm:presLayoutVars>
      </dgm:prSet>
      <dgm:spPr/>
    </dgm:pt>
    <dgm:pt modelId="{2821D579-98E3-472D-9E84-454A70D4A24F}" type="pres">
      <dgm:prSet presAssocID="{14E032F9-A869-4562-9121-EEC91E1DE15C}" presName="sibTrans" presStyleCnt="0"/>
      <dgm:spPr/>
    </dgm:pt>
    <dgm:pt modelId="{FA695946-CB26-49AF-ADA5-AA6FC69774A6}" type="pres">
      <dgm:prSet presAssocID="{CA89D8D9-D107-4E1C-B434-E7F81093FE9B}" presName="compNode" presStyleCnt="0"/>
      <dgm:spPr/>
    </dgm:pt>
    <dgm:pt modelId="{BA4132E2-00AE-437B-BEA8-0EAD0D2749AD}" type="pres">
      <dgm:prSet presAssocID="{CA89D8D9-D107-4E1C-B434-E7F81093FE9B}" presName="iconRect" presStyleLbl="node1" presStyleIdx="6" presStyleCnt="8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B96BCA18-6BAB-4B42-8218-15361F337906}" type="pres">
      <dgm:prSet presAssocID="{CA89D8D9-D107-4E1C-B434-E7F81093FE9B}" presName="spaceRect" presStyleCnt="0"/>
      <dgm:spPr/>
    </dgm:pt>
    <dgm:pt modelId="{89AD3246-06FA-48EB-91B7-A528A22AC54C}" type="pres">
      <dgm:prSet presAssocID="{CA89D8D9-D107-4E1C-B434-E7F81093FE9B}" presName="textRect" presStyleLbl="revTx" presStyleIdx="6" presStyleCnt="8">
        <dgm:presLayoutVars>
          <dgm:chMax val="1"/>
          <dgm:chPref val="1"/>
        </dgm:presLayoutVars>
      </dgm:prSet>
      <dgm:spPr/>
    </dgm:pt>
    <dgm:pt modelId="{9EB5718C-AB22-4E02-9E0D-C391FF240EB2}" type="pres">
      <dgm:prSet presAssocID="{DBBDA09F-9A74-4401-BA41-1C35591296ED}" presName="sibTrans" presStyleCnt="0"/>
      <dgm:spPr/>
    </dgm:pt>
    <dgm:pt modelId="{D88750A2-4BD1-4A62-8FA9-2890154F386D}" type="pres">
      <dgm:prSet presAssocID="{12443E95-3312-409B-AE5C-D743A111BA82}" presName="compNode" presStyleCnt="0"/>
      <dgm:spPr/>
    </dgm:pt>
    <dgm:pt modelId="{5DA7F483-B1AE-475E-B2AF-F55B9BAA53C3}" type="pres">
      <dgm:prSet presAssocID="{12443E95-3312-409B-AE5C-D743A111BA82}" presName="iconRect" presStyleLbl="node1" presStyleIdx="7" presStyleCnt="8"/>
      <dgm:spPr>
        <a:blipFill>
          <a:blip xmlns:r="http://schemas.openxmlformats.org/officeDocument/2006/relationships"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inimize"/>
        </a:ext>
      </dgm:extLst>
    </dgm:pt>
    <dgm:pt modelId="{A343E09F-10D2-4443-A3EB-84D55EB369E5}" type="pres">
      <dgm:prSet presAssocID="{12443E95-3312-409B-AE5C-D743A111BA82}" presName="spaceRect" presStyleCnt="0"/>
      <dgm:spPr/>
    </dgm:pt>
    <dgm:pt modelId="{CDFE26E9-9261-42D3-9404-86E9B6EF5749}" type="pres">
      <dgm:prSet presAssocID="{12443E95-3312-409B-AE5C-D743A111BA82}" presName="textRect" presStyleLbl="revTx" presStyleIdx="7" presStyleCnt="8">
        <dgm:presLayoutVars>
          <dgm:chMax val="1"/>
          <dgm:chPref val="1"/>
        </dgm:presLayoutVars>
      </dgm:prSet>
      <dgm:spPr/>
    </dgm:pt>
  </dgm:ptLst>
  <dgm:cxnLst>
    <dgm:cxn modelId="{ADA3E82E-510B-47FE-AA78-BF40D31597A3}" type="presOf" srcId="{FC563555-4768-43AC-8464-4FF75F0034E9}" destId="{9A8F5B9B-F72A-4969-9463-B170FDC3B75D}" srcOrd="0" destOrd="0" presId="urn:microsoft.com/office/officeart/2018/2/layout/IconLabelList"/>
    <dgm:cxn modelId="{867B3940-AC8F-4F26-885B-B959FC19D5AB}" type="presOf" srcId="{CA89D8D9-D107-4E1C-B434-E7F81093FE9B}" destId="{89AD3246-06FA-48EB-91B7-A528A22AC54C}" srcOrd="0" destOrd="0" presId="urn:microsoft.com/office/officeart/2018/2/layout/IconLabelList"/>
    <dgm:cxn modelId="{9E357A5F-071E-4073-ACE0-AF2C8CC62F5F}" type="presOf" srcId="{74A25B7D-6D00-4924-A6FA-84DF76C5A47E}" destId="{4B99801E-90DF-4079-844F-1E5EDDD47603}" srcOrd="0" destOrd="0" presId="urn:microsoft.com/office/officeart/2018/2/layout/IconLabelList"/>
    <dgm:cxn modelId="{03911867-6D17-4223-985A-699027A664D4}" type="presOf" srcId="{C85582FA-2DFF-4E3D-94C0-68E7F565F132}" destId="{E36CFEA7-E132-4AF9-B2B7-77C0A63970DD}" srcOrd="0" destOrd="0" presId="urn:microsoft.com/office/officeart/2018/2/layout/IconLabelList"/>
    <dgm:cxn modelId="{863C0A4C-F362-4979-A260-DED0035E4FA4}" type="presOf" srcId="{6504E7CB-E331-4A18-985E-1684BAC4CF81}" destId="{DB3536A2-1480-4332-8228-985E4A47D755}" srcOrd="0" destOrd="0" presId="urn:microsoft.com/office/officeart/2018/2/layout/IconLabelList"/>
    <dgm:cxn modelId="{FFC66656-5320-4917-84D5-1258A5E76EBA}" srcId="{BF50D830-8448-4454-B642-22A13F3C0D07}" destId="{5C37045E-352A-4D1B-BB6C-FCE5641C5226}" srcOrd="4" destOrd="0" parTransId="{77FEAF4C-E61A-4898-ACD1-ECA8682CD10F}" sibTransId="{25F7AC0D-A33D-40E9-B63C-8EE05BAF2353}"/>
    <dgm:cxn modelId="{95033258-397B-4ABC-9B33-C56A502F409E}" type="presOf" srcId="{19F36AD3-A167-443C-AC36-EFCA02700C25}" destId="{6D374FC1-B5E6-4CAC-95E1-5F2525AEA5BC}" srcOrd="0" destOrd="0" presId="urn:microsoft.com/office/officeart/2018/2/layout/IconLabelList"/>
    <dgm:cxn modelId="{DAD75858-3D54-4602-8561-7CB96D4D1441}" srcId="{BF50D830-8448-4454-B642-22A13F3C0D07}" destId="{C85582FA-2DFF-4E3D-94C0-68E7F565F132}" srcOrd="2" destOrd="0" parTransId="{D73EF482-469C-43DD-A33B-BE69223787F9}" sibTransId="{69B2D3EE-F48C-4FE5-A471-53217D77B34E}"/>
    <dgm:cxn modelId="{0FA8F778-510E-4D1F-8D08-2C07166D4244}" srcId="{BF50D830-8448-4454-B642-22A13F3C0D07}" destId="{6504E7CB-E331-4A18-985E-1684BAC4CF81}" srcOrd="0" destOrd="0" parTransId="{74919510-DAD0-4827-AA7C-F7D88657D80F}" sibTransId="{CA6F4204-1057-4A0B-9FEF-FAC23A547B55}"/>
    <dgm:cxn modelId="{5A8C6295-DB06-4333-9FB9-52AADAAFAEC2}" srcId="{BF50D830-8448-4454-B642-22A13F3C0D07}" destId="{CA89D8D9-D107-4E1C-B434-E7F81093FE9B}" srcOrd="6" destOrd="0" parTransId="{FEB13829-5C6B-4064-A474-1DA560B3AA50}" sibTransId="{DBBDA09F-9A74-4401-BA41-1C35591296ED}"/>
    <dgm:cxn modelId="{020ADAA1-FEB2-4515-80B2-E7DD09D87258}" type="presOf" srcId="{5C37045E-352A-4D1B-BB6C-FCE5641C5226}" destId="{4DB77AD9-2790-4596-81BF-89ABD4190664}" srcOrd="0" destOrd="0" presId="urn:microsoft.com/office/officeart/2018/2/layout/IconLabelList"/>
    <dgm:cxn modelId="{199EDFA1-B73F-4D8F-8862-B405B34597FB}" srcId="{BF50D830-8448-4454-B642-22A13F3C0D07}" destId="{74A25B7D-6D00-4924-A6FA-84DF76C5A47E}" srcOrd="1" destOrd="0" parTransId="{FF5F9016-CFA9-4388-AD12-81848EAB853C}" sibTransId="{5B364C35-9CE7-4171-905F-F6E347A95D38}"/>
    <dgm:cxn modelId="{AF4B5EAC-DDD2-492D-A600-8E472535A604}" srcId="{BF50D830-8448-4454-B642-22A13F3C0D07}" destId="{12443E95-3312-409B-AE5C-D743A111BA82}" srcOrd="7" destOrd="0" parTransId="{03F92FBE-1157-4929-B4AD-8ADC500587B9}" sibTransId="{BFB2D835-5B54-416B-BE62-139323E905D9}"/>
    <dgm:cxn modelId="{2F84FABD-5B10-46B3-A55A-44CACC95A851}" type="presOf" srcId="{BF50D830-8448-4454-B642-22A13F3C0D07}" destId="{05CFC2BA-84F9-4D10-9E54-1A7CC584BBAC}" srcOrd="0" destOrd="0" presId="urn:microsoft.com/office/officeart/2018/2/layout/IconLabelList"/>
    <dgm:cxn modelId="{43D030BF-EF73-4A64-9E01-74CF987A2249}" srcId="{BF50D830-8448-4454-B642-22A13F3C0D07}" destId="{FC563555-4768-43AC-8464-4FF75F0034E9}" srcOrd="3" destOrd="0" parTransId="{616E99A4-21E1-45C9-BE02-8D06B4879B0C}" sibTransId="{7A47EE24-94F6-4FE3-B512-B68315AAA3CA}"/>
    <dgm:cxn modelId="{9D94DCC8-2BC2-4DFE-8E08-479E4B938E00}" srcId="{BF50D830-8448-4454-B642-22A13F3C0D07}" destId="{19F36AD3-A167-443C-AC36-EFCA02700C25}" srcOrd="5" destOrd="0" parTransId="{F19EF85B-C10D-4CE2-B9A5-019CA1FCBCBF}" sibTransId="{14E032F9-A869-4562-9121-EEC91E1DE15C}"/>
    <dgm:cxn modelId="{1BF516F8-02FB-4739-8EB5-78054AAB6664}" type="presOf" srcId="{12443E95-3312-409B-AE5C-D743A111BA82}" destId="{CDFE26E9-9261-42D3-9404-86E9B6EF5749}" srcOrd="0" destOrd="0" presId="urn:microsoft.com/office/officeart/2018/2/layout/IconLabelList"/>
    <dgm:cxn modelId="{3CF7DD95-55B7-4286-A5BD-61D39707BEC3}" type="presParOf" srcId="{05CFC2BA-84F9-4D10-9E54-1A7CC584BBAC}" destId="{0218E39B-0A4C-491C-8A54-3BBD649EC4C2}" srcOrd="0" destOrd="0" presId="urn:microsoft.com/office/officeart/2018/2/layout/IconLabelList"/>
    <dgm:cxn modelId="{AC11401F-7BBE-4D7A-8212-93C4ADA797F8}" type="presParOf" srcId="{0218E39B-0A4C-491C-8A54-3BBD649EC4C2}" destId="{E45326D1-155E-4790-9577-8620ECE5F820}" srcOrd="0" destOrd="0" presId="urn:microsoft.com/office/officeart/2018/2/layout/IconLabelList"/>
    <dgm:cxn modelId="{3A598F58-1670-4A9A-AF2A-D881B1C794BC}" type="presParOf" srcId="{0218E39B-0A4C-491C-8A54-3BBD649EC4C2}" destId="{AA6C65B0-6B8A-4375-B08A-2EDCD71E0C42}" srcOrd="1" destOrd="0" presId="urn:microsoft.com/office/officeart/2018/2/layout/IconLabelList"/>
    <dgm:cxn modelId="{816E1CB4-3A91-4B05-A177-8FB1E5B4C022}" type="presParOf" srcId="{0218E39B-0A4C-491C-8A54-3BBD649EC4C2}" destId="{DB3536A2-1480-4332-8228-985E4A47D755}" srcOrd="2" destOrd="0" presId="urn:microsoft.com/office/officeart/2018/2/layout/IconLabelList"/>
    <dgm:cxn modelId="{F3C640FA-B458-4E2F-822A-DC82716006DB}" type="presParOf" srcId="{05CFC2BA-84F9-4D10-9E54-1A7CC584BBAC}" destId="{A7108238-38D2-4F37-AA05-F577214A9C6F}" srcOrd="1" destOrd="0" presId="urn:microsoft.com/office/officeart/2018/2/layout/IconLabelList"/>
    <dgm:cxn modelId="{4A15FF53-1DD0-4405-AE5E-8AB440C6B1F9}" type="presParOf" srcId="{05CFC2BA-84F9-4D10-9E54-1A7CC584BBAC}" destId="{6318BD3C-FCBD-4599-8C3C-0F8225E33C5B}" srcOrd="2" destOrd="0" presId="urn:microsoft.com/office/officeart/2018/2/layout/IconLabelList"/>
    <dgm:cxn modelId="{72BA1FB5-50DA-451F-B256-3E220A3B0A71}" type="presParOf" srcId="{6318BD3C-FCBD-4599-8C3C-0F8225E33C5B}" destId="{5280A022-555F-4F99-A7FA-E97583D45AF8}" srcOrd="0" destOrd="0" presId="urn:microsoft.com/office/officeart/2018/2/layout/IconLabelList"/>
    <dgm:cxn modelId="{B7650E61-CA4E-4AD8-AF14-1C8BAA6A2F96}" type="presParOf" srcId="{6318BD3C-FCBD-4599-8C3C-0F8225E33C5B}" destId="{0349704A-A126-44D1-980C-15DEA0D94C7E}" srcOrd="1" destOrd="0" presId="urn:microsoft.com/office/officeart/2018/2/layout/IconLabelList"/>
    <dgm:cxn modelId="{491EEBE2-9E6A-4F5C-B2B2-7E59F1FC8356}" type="presParOf" srcId="{6318BD3C-FCBD-4599-8C3C-0F8225E33C5B}" destId="{4B99801E-90DF-4079-844F-1E5EDDD47603}" srcOrd="2" destOrd="0" presId="urn:microsoft.com/office/officeart/2018/2/layout/IconLabelList"/>
    <dgm:cxn modelId="{25A539EC-B18C-4AAB-98F8-72151B4B1ECC}" type="presParOf" srcId="{05CFC2BA-84F9-4D10-9E54-1A7CC584BBAC}" destId="{F270A189-5814-46FD-9D83-CAFDD20D4A18}" srcOrd="3" destOrd="0" presId="urn:microsoft.com/office/officeart/2018/2/layout/IconLabelList"/>
    <dgm:cxn modelId="{AD454785-F6D5-4FA8-A5F1-1463776973FC}" type="presParOf" srcId="{05CFC2BA-84F9-4D10-9E54-1A7CC584BBAC}" destId="{E873AB73-8413-402A-BA67-5A7EF7C53201}" srcOrd="4" destOrd="0" presId="urn:microsoft.com/office/officeart/2018/2/layout/IconLabelList"/>
    <dgm:cxn modelId="{D6EE6EF2-8275-465E-B765-C7FE13804DDF}" type="presParOf" srcId="{E873AB73-8413-402A-BA67-5A7EF7C53201}" destId="{4331CBD0-6571-43CD-B945-707DEC7ECB7A}" srcOrd="0" destOrd="0" presId="urn:microsoft.com/office/officeart/2018/2/layout/IconLabelList"/>
    <dgm:cxn modelId="{EA16E88B-6325-4566-A577-356DE261F66D}" type="presParOf" srcId="{E873AB73-8413-402A-BA67-5A7EF7C53201}" destId="{A8902AA6-4540-4556-807D-5EA8485C54E8}" srcOrd="1" destOrd="0" presId="urn:microsoft.com/office/officeart/2018/2/layout/IconLabelList"/>
    <dgm:cxn modelId="{30610A26-DCF6-4B34-B16D-6E97F35964F0}" type="presParOf" srcId="{E873AB73-8413-402A-BA67-5A7EF7C53201}" destId="{E36CFEA7-E132-4AF9-B2B7-77C0A63970DD}" srcOrd="2" destOrd="0" presId="urn:microsoft.com/office/officeart/2018/2/layout/IconLabelList"/>
    <dgm:cxn modelId="{88332153-5CCD-401D-BD8F-8253237525A1}" type="presParOf" srcId="{05CFC2BA-84F9-4D10-9E54-1A7CC584BBAC}" destId="{D12DEA64-F408-4147-B211-06F561D9F276}" srcOrd="5" destOrd="0" presId="urn:microsoft.com/office/officeart/2018/2/layout/IconLabelList"/>
    <dgm:cxn modelId="{47030C7F-A9D9-4105-BAF9-24AD5D492574}" type="presParOf" srcId="{05CFC2BA-84F9-4D10-9E54-1A7CC584BBAC}" destId="{2C711172-AAD2-4503-9D29-A571FF0AE58C}" srcOrd="6" destOrd="0" presId="urn:microsoft.com/office/officeart/2018/2/layout/IconLabelList"/>
    <dgm:cxn modelId="{1B8BE6F4-7F96-496C-A7A3-81C958A1A77A}" type="presParOf" srcId="{2C711172-AAD2-4503-9D29-A571FF0AE58C}" destId="{8970A2F3-6DD2-46DF-8229-D1ACEFAC53EA}" srcOrd="0" destOrd="0" presId="urn:microsoft.com/office/officeart/2018/2/layout/IconLabelList"/>
    <dgm:cxn modelId="{CCA71D6E-1327-4528-BE5E-9237C55B7D7A}" type="presParOf" srcId="{2C711172-AAD2-4503-9D29-A571FF0AE58C}" destId="{204D09B9-AC38-494B-A8D5-470A36944FB2}" srcOrd="1" destOrd="0" presId="urn:microsoft.com/office/officeart/2018/2/layout/IconLabelList"/>
    <dgm:cxn modelId="{CB4861E2-50D7-4C9C-996F-83F161B1D950}" type="presParOf" srcId="{2C711172-AAD2-4503-9D29-A571FF0AE58C}" destId="{9A8F5B9B-F72A-4969-9463-B170FDC3B75D}" srcOrd="2" destOrd="0" presId="urn:microsoft.com/office/officeart/2018/2/layout/IconLabelList"/>
    <dgm:cxn modelId="{02DFB441-6AFE-412C-94CC-1BBCC981A46E}" type="presParOf" srcId="{05CFC2BA-84F9-4D10-9E54-1A7CC584BBAC}" destId="{46934E21-1CE8-4AB8-8E6F-0078619578CC}" srcOrd="7" destOrd="0" presId="urn:microsoft.com/office/officeart/2018/2/layout/IconLabelList"/>
    <dgm:cxn modelId="{A604F897-C66C-4095-8F17-1198D09110BB}" type="presParOf" srcId="{05CFC2BA-84F9-4D10-9E54-1A7CC584BBAC}" destId="{80BACA9E-D5F9-4D9B-BDA0-BE77E0FF9598}" srcOrd="8" destOrd="0" presId="urn:microsoft.com/office/officeart/2018/2/layout/IconLabelList"/>
    <dgm:cxn modelId="{80FD329E-0E68-4498-9F2B-2CED63D6318E}" type="presParOf" srcId="{80BACA9E-D5F9-4D9B-BDA0-BE77E0FF9598}" destId="{7FB44600-00BE-4532-884C-4804B0E7F047}" srcOrd="0" destOrd="0" presId="urn:microsoft.com/office/officeart/2018/2/layout/IconLabelList"/>
    <dgm:cxn modelId="{65F71406-9479-47F3-898C-4FCCB6A84696}" type="presParOf" srcId="{80BACA9E-D5F9-4D9B-BDA0-BE77E0FF9598}" destId="{9EBC5480-7940-4A54-A4E9-1E606E8B4242}" srcOrd="1" destOrd="0" presId="urn:microsoft.com/office/officeart/2018/2/layout/IconLabelList"/>
    <dgm:cxn modelId="{EE3E4FEB-4736-4404-9DC2-00A675C1F923}" type="presParOf" srcId="{80BACA9E-D5F9-4D9B-BDA0-BE77E0FF9598}" destId="{4DB77AD9-2790-4596-81BF-89ABD4190664}" srcOrd="2" destOrd="0" presId="urn:microsoft.com/office/officeart/2018/2/layout/IconLabelList"/>
    <dgm:cxn modelId="{4544FDD4-FA84-45E8-8E21-F9D2044D7506}" type="presParOf" srcId="{05CFC2BA-84F9-4D10-9E54-1A7CC584BBAC}" destId="{3406BDAC-E508-4BC2-B042-41F2B58B6A97}" srcOrd="9" destOrd="0" presId="urn:microsoft.com/office/officeart/2018/2/layout/IconLabelList"/>
    <dgm:cxn modelId="{96F69F54-1518-4072-B86C-9DBA0CCDC7BA}" type="presParOf" srcId="{05CFC2BA-84F9-4D10-9E54-1A7CC584BBAC}" destId="{903BC376-2081-4E91-9B6C-0BC3A82527BD}" srcOrd="10" destOrd="0" presId="urn:microsoft.com/office/officeart/2018/2/layout/IconLabelList"/>
    <dgm:cxn modelId="{F7AAF7BA-6D22-4E94-9AEF-66BC7B08BFED}" type="presParOf" srcId="{903BC376-2081-4E91-9B6C-0BC3A82527BD}" destId="{6281ACD8-F484-4671-B6F8-A4208337A2D7}" srcOrd="0" destOrd="0" presId="urn:microsoft.com/office/officeart/2018/2/layout/IconLabelList"/>
    <dgm:cxn modelId="{021C7105-B98F-4756-9D19-0D97E60667C5}" type="presParOf" srcId="{903BC376-2081-4E91-9B6C-0BC3A82527BD}" destId="{6B86941C-0E7E-429C-A3B1-FB1A98B123C8}" srcOrd="1" destOrd="0" presId="urn:microsoft.com/office/officeart/2018/2/layout/IconLabelList"/>
    <dgm:cxn modelId="{C1F28703-3664-4660-A20D-5B70049B8A08}" type="presParOf" srcId="{903BC376-2081-4E91-9B6C-0BC3A82527BD}" destId="{6D374FC1-B5E6-4CAC-95E1-5F2525AEA5BC}" srcOrd="2" destOrd="0" presId="urn:microsoft.com/office/officeart/2018/2/layout/IconLabelList"/>
    <dgm:cxn modelId="{3A3D2E68-D080-4D85-A541-4DFAB82B16A9}" type="presParOf" srcId="{05CFC2BA-84F9-4D10-9E54-1A7CC584BBAC}" destId="{2821D579-98E3-472D-9E84-454A70D4A24F}" srcOrd="11" destOrd="0" presId="urn:microsoft.com/office/officeart/2018/2/layout/IconLabelList"/>
    <dgm:cxn modelId="{6C994290-BC48-42A7-8227-58B055F177D8}" type="presParOf" srcId="{05CFC2BA-84F9-4D10-9E54-1A7CC584BBAC}" destId="{FA695946-CB26-49AF-ADA5-AA6FC69774A6}" srcOrd="12" destOrd="0" presId="urn:microsoft.com/office/officeart/2018/2/layout/IconLabelList"/>
    <dgm:cxn modelId="{C1059C0D-BDEC-4815-98AF-42796AD11B25}" type="presParOf" srcId="{FA695946-CB26-49AF-ADA5-AA6FC69774A6}" destId="{BA4132E2-00AE-437B-BEA8-0EAD0D2749AD}" srcOrd="0" destOrd="0" presId="urn:microsoft.com/office/officeart/2018/2/layout/IconLabelList"/>
    <dgm:cxn modelId="{19EA7240-4953-432D-AF82-8051EC55D71E}" type="presParOf" srcId="{FA695946-CB26-49AF-ADA5-AA6FC69774A6}" destId="{B96BCA18-6BAB-4B42-8218-15361F337906}" srcOrd="1" destOrd="0" presId="urn:microsoft.com/office/officeart/2018/2/layout/IconLabelList"/>
    <dgm:cxn modelId="{6107E073-958D-412A-BFA1-F9E3604E3E72}" type="presParOf" srcId="{FA695946-CB26-49AF-ADA5-AA6FC69774A6}" destId="{89AD3246-06FA-48EB-91B7-A528A22AC54C}" srcOrd="2" destOrd="0" presId="urn:microsoft.com/office/officeart/2018/2/layout/IconLabelList"/>
    <dgm:cxn modelId="{B340E957-C7D8-49AB-8356-5290286B838D}" type="presParOf" srcId="{05CFC2BA-84F9-4D10-9E54-1A7CC584BBAC}" destId="{9EB5718C-AB22-4E02-9E0D-C391FF240EB2}" srcOrd="13" destOrd="0" presId="urn:microsoft.com/office/officeart/2018/2/layout/IconLabelList"/>
    <dgm:cxn modelId="{938A2760-D321-4217-AF81-CB515D6B9D5C}" type="presParOf" srcId="{05CFC2BA-84F9-4D10-9E54-1A7CC584BBAC}" destId="{D88750A2-4BD1-4A62-8FA9-2890154F386D}" srcOrd="14" destOrd="0" presId="urn:microsoft.com/office/officeart/2018/2/layout/IconLabelList"/>
    <dgm:cxn modelId="{295BE32A-B7D8-4AB0-81E2-150860AD1BEA}" type="presParOf" srcId="{D88750A2-4BD1-4A62-8FA9-2890154F386D}" destId="{5DA7F483-B1AE-475E-B2AF-F55B9BAA53C3}" srcOrd="0" destOrd="0" presId="urn:microsoft.com/office/officeart/2018/2/layout/IconLabelList"/>
    <dgm:cxn modelId="{00C26179-EF76-49B3-A851-3C25CDABA9BA}" type="presParOf" srcId="{D88750A2-4BD1-4A62-8FA9-2890154F386D}" destId="{A343E09F-10D2-4443-A3EB-84D55EB369E5}" srcOrd="1" destOrd="0" presId="urn:microsoft.com/office/officeart/2018/2/layout/IconLabelList"/>
    <dgm:cxn modelId="{E0646A30-EB24-4247-9333-04F00E49C735}" type="presParOf" srcId="{D88750A2-4BD1-4A62-8FA9-2890154F386D}" destId="{CDFE26E9-9261-42D3-9404-86E9B6EF5749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66FDCA0-295B-45D5-8550-11878A1C1A26}">
      <dsp:nvSpPr>
        <dsp:cNvPr id="0" name=""/>
        <dsp:cNvSpPr/>
      </dsp:nvSpPr>
      <dsp:spPr>
        <a:xfrm>
          <a:off x="212335" y="469890"/>
          <a:ext cx="1335915" cy="1335915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63E33B4-C756-4FCC-8F10-114381C15C4E}">
      <dsp:nvSpPr>
        <dsp:cNvPr id="0" name=""/>
        <dsp:cNvSpPr/>
      </dsp:nvSpPr>
      <dsp:spPr>
        <a:xfrm>
          <a:off x="492877" y="750432"/>
          <a:ext cx="774830" cy="77483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1E6C80-8FD8-49B6-965D-5535C0A11333}">
      <dsp:nvSpPr>
        <dsp:cNvPr id="0" name=""/>
        <dsp:cNvSpPr/>
      </dsp:nvSpPr>
      <dsp:spPr>
        <a:xfrm>
          <a:off x="1834517" y="469890"/>
          <a:ext cx="3148942" cy="13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Based on the comparisons of the two models the RESNET model performed better compared to the CNN Model with the more accuracy by testing it on the test dataset.</a:t>
          </a:r>
          <a:endParaRPr lang="en-US" sz="1700" kern="1200" dirty="0"/>
        </a:p>
      </dsp:txBody>
      <dsp:txXfrm>
        <a:off x="1834517" y="469890"/>
        <a:ext cx="3148942" cy="1335915"/>
      </dsp:txXfrm>
    </dsp:sp>
    <dsp:sp modelId="{F827DDCB-7550-48DA-8316-6B3975AB8298}">
      <dsp:nvSpPr>
        <dsp:cNvPr id="0" name=""/>
        <dsp:cNvSpPr/>
      </dsp:nvSpPr>
      <dsp:spPr>
        <a:xfrm>
          <a:off x="5532139" y="469890"/>
          <a:ext cx="1335915" cy="1335915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36486CD-EF21-4A83-905D-540C0087EFAB}">
      <dsp:nvSpPr>
        <dsp:cNvPr id="0" name=""/>
        <dsp:cNvSpPr/>
      </dsp:nvSpPr>
      <dsp:spPr>
        <a:xfrm>
          <a:off x="5812681" y="750432"/>
          <a:ext cx="774830" cy="77483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0474E0-BAB9-41C5-862B-C8294894303D}">
      <dsp:nvSpPr>
        <dsp:cNvPr id="0" name=""/>
        <dsp:cNvSpPr/>
      </dsp:nvSpPr>
      <dsp:spPr>
        <a:xfrm>
          <a:off x="7154322" y="469890"/>
          <a:ext cx="3148942" cy="13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ResNets outperform CNNs by enabling deeper architectures, resolving vanishing gradients, and achieving state-of-the-art performance in image tasks.</a:t>
          </a:r>
          <a:endParaRPr lang="en-US" sz="1700" kern="1200" dirty="0"/>
        </a:p>
      </dsp:txBody>
      <dsp:txXfrm>
        <a:off x="7154322" y="469890"/>
        <a:ext cx="3148942" cy="1335915"/>
      </dsp:txXfrm>
    </dsp:sp>
    <dsp:sp modelId="{5B5AF70E-E325-443B-9C5A-3B6A6702711F}">
      <dsp:nvSpPr>
        <dsp:cNvPr id="0" name=""/>
        <dsp:cNvSpPr/>
      </dsp:nvSpPr>
      <dsp:spPr>
        <a:xfrm>
          <a:off x="212335" y="2545532"/>
          <a:ext cx="1335915" cy="1335915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656EC44-29B5-4F9B-B60B-55D90E16FBF2}">
      <dsp:nvSpPr>
        <dsp:cNvPr id="0" name=""/>
        <dsp:cNvSpPr/>
      </dsp:nvSpPr>
      <dsp:spPr>
        <a:xfrm>
          <a:off x="492877" y="2826074"/>
          <a:ext cx="774830" cy="77483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DE34DF-7069-49FA-B8FD-654360E4BA05}">
      <dsp:nvSpPr>
        <dsp:cNvPr id="0" name=""/>
        <dsp:cNvSpPr/>
      </dsp:nvSpPr>
      <dsp:spPr>
        <a:xfrm>
          <a:off x="1834517" y="2545532"/>
          <a:ext cx="3148942" cy="13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The loss score of the  trained CNN is more compared to the Resnet model on the test dataset.</a:t>
          </a:r>
          <a:endParaRPr lang="en-US" sz="1700" kern="1200" dirty="0"/>
        </a:p>
      </dsp:txBody>
      <dsp:txXfrm>
        <a:off x="1834517" y="2545532"/>
        <a:ext cx="3148942" cy="1335915"/>
      </dsp:txXfrm>
    </dsp:sp>
    <dsp:sp modelId="{7C6E0F5C-D00F-4FAB-A264-FDD24B5C6A21}">
      <dsp:nvSpPr>
        <dsp:cNvPr id="0" name=""/>
        <dsp:cNvSpPr/>
      </dsp:nvSpPr>
      <dsp:spPr>
        <a:xfrm>
          <a:off x="5532139" y="2545532"/>
          <a:ext cx="1335915" cy="1335915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22AFA49-57B8-47FA-86E8-79E23954B9E3}">
      <dsp:nvSpPr>
        <dsp:cNvPr id="0" name=""/>
        <dsp:cNvSpPr/>
      </dsp:nvSpPr>
      <dsp:spPr>
        <a:xfrm>
          <a:off x="5812681" y="2826074"/>
          <a:ext cx="774830" cy="77483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AC267B-1656-4E38-9EFD-11F7664F2C29}">
      <dsp:nvSpPr>
        <dsp:cNvPr id="0" name=""/>
        <dsp:cNvSpPr/>
      </dsp:nvSpPr>
      <dsp:spPr>
        <a:xfrm>
          <a:off x="7154322" y="2545532"/>
          <a:ext cx="3148942" cy="13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The confidence level and the probability predictions of the CNN Model is better in all the predictions.</a:t>
          </a:r>
        </a:p>
      </dsp:txBody>
      <dsp:txXfrm>
        <a:off x="7154322" y="2545532"/>
        <a:ext cx="3148942" cy="133591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5326D1-155E-4790-9577-8620ECE5F820}">
      <dsp:nvSpPr>
        <dsp:cNvPr id="0" name=""/>
        <dsp:cNvSpPr/>
      </dsp:nvSpPr>
      <dsp:spPr>
        <a:xfrm>
          <a:off x="919193" y="527884"/>
          <a:ext cx="712705" cy="71270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B3536A2-1480-4332-8228-985E4A47D755}">
      <dsp:nvSpPr>
        <dsp:cNvPr id="0" name=""/>
        <dsp:cNvSpPr/>
      </dsp:nvSpPr>
      <dsp:spPr>
        <a:xfrm>
          <a:off x="483651" y="1523146"/>
          <a:ext cx="1583789" cy="6335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Deployment of trained models for real-world applications.</a:t>
          </a:r>
        </a:p>
      </dsp:txBody>
      <dsp:txXfrm>
        <a:off x="483651" y="1523146"/>
        <a:ext cx="1583789" cy="633515"/>
      </dsp:txXfrm>
    </dsp:sp>
    <dsp:sp modelId="{5280A022-555F-4F99-A7FA-E97583D45AF8}">
      <dsp:nvSpPr>
        <dsp:cNvPr id="0" name=""/>
        <dsp:cNvSpPr/>
      </dsp:nvSpPr>
      <dsp:spPr>
        <a:xfrm>
          <a:off x="2780145" y="527884"/>
          <a:ext cx="712705" cy="71270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99801E-90DF-4079-844F-1E5EDDD47603}">
      <dsp:nvSpPr>
        <dsp:cNvPr id="0" name=""/>
        <dsp:cNvSpPr/>
      </dsp:nvSpPr>
      <dsp:spPr>
        <a:xfrm>
          <a:off x="2344603" y="1523146"/>
          <a:ext cx="1583789" cy="6335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Web and mobile application development planned for farmers' use.</a:t>
          </a:r>
        </a:p>
      </dsp:txBody>
      <dsp:txXfrm>
        <a:off x="2344603" y="1523146"/>
        <a:ext cx="1583789" cy="633515"/>
      </dsp:txXfrm>
    </dsp:sp>
    <dsp:sp modelId="{4331CBD0-6571-43CD-B945-707DEC7ECB7A}">
      <dsp:nvSpPr>
        <dsp:cNvPr id="0" name=""/>
        <dsp:cNvSpPr/>
      </dsp:nvSpPr>
      <dsp:spPr>
        <a:xfrm>
          <a:off x="4641097" y="527884"/>
          <a:ext cx="712705" cy="71270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36CFEA7-E132-4AF9-B2B7-77C0A63970DD}">
      <dsp:nvSpPr>
        <dsp:cNvPr id="0" name=""/>
        <dsp:cNvSpPr/>
      </dsp:nvSpPr>
      <dsp:spPr>
        <a:xfrm>
          <a:off x="4205555" y="1523146"/>
          <a:ext cx="1583789" cy="6335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User-friendly interface for uploading images of plant leaves.</a:t>
          </a:r>
        </a:p>
      </dsp:txBody>
      <dsp:txXfrm>
        <a:off x="4205555" y="1523146"/>
        <a:ext cx="1583789" cy="633515"/>
      </dsp:txXfrm>
    </dsp:sp>
    <dsp:sp modelId="{8970A2F3-6DD2-46DF-8229-D1ACEFAC53EA}">
      <dsp:nvSpPr>
        <dsp:cNvPr id="0" name=""/>
        <dsp:cNvSpPr/>
      </dsp:nvSpPr>
      <dsp:spPr>
        <a:xfrm>
          <a:off x="6502049" y="527884"/>
          <a:ext cx="712705" cy="71270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8F5B9B-F72A-4969-9463-B170FDC3B75D}">
      <dsp:nvSpPr>
        <dsp:cNvPr id="0" name=""/>
        <dsp:cNvSpPr/>
      </dsp:nvSpPr>
      <dsp:spPr>
        <a:xfrm>
          <a:off x="6066507" y="1523146"/>
          <a:ext cx="1583789" cy="6335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Processing of images using trained models to provide disease predictions.</a:t>
          </a:r>
        </a:p>
      </dsp:txBody>
      <dsp:txXfrm>
        <a:off x="6066507" y="1523146"/>
        <a:ext cx="1583789" cy="633515"/>
      </dsp:txXfrm>
    </dsp:sp>
    <dsp:sp modelId="{7FB44600-00BE-4532-884C-4804B0E7F047}">
      <dsp:nvSpPr>
        <dsp:cNvPr id="0" name=""/>
        <dsp:cNvSpPr/>
      </dsp:nvSpPr>
      <dsp:spPr>
        <a:xfrm>
          <a:off x="8363001" y="527884"/>
          <a:ext cx="712705" cy="712705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DB77AD9-2790-4596-81BF-89ABD4190664}">
      <dsp:nvSpPr>
        <dsp:cNvPr id="0" name=""/>
        <dsp:cNvSpPr/>
      </dsp:nvSpPr>
      <dsp:spPr>
        <a:xfrm>
          <a:off x="7927459" y="1523146"/>
          <a:ext cx="1583789" cy="6335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Future focus on empowering early detection and prevention of plant diseases.</a:t>
          </a:r>
        </a:p>
      </dsp:txBody>
      <dsp:txXfrm>
        <a:off x="7927459" y="1523146"/>
        <a:ext cx="1583789" cy="633515"/>
      </dsp:txXfrm>
    </dsp:sp>
    <dsp:sp modelId="{6281ACD8-F484-4671-B6F8-A4208337A2D7}">
      <dsp:nvSpPr>
        <dsp:cNvPr id="0" name=""/>
        <dsp:cNvSpPr/>
      </dsp:nvSpPr>
      <dsp:spPr>
        <a:xfrm>
          <a:off x="2780145" y="2552609"/>
          <a:ext cx="712705" cy="712705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374FC1-B5E6-4CAC-95E1-5F2525AEA5BC}">
      <dsp:nvSpPr>
        <dsp:cNvPr id="0" name=""/>
        <dsp:cNvSpPr/>
      </dsp:nvSpPr>
      <dsp:spPr>
        <a:xfrm>
          <a:off x="2344603" y="3547870"/>
          <a:ext cx="1583789" cy="6335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Contribution to improving agricultural practices and reducing crop losses.</a:t>
          </a:r>
        </a:p>
      </dsp:txBody>
      <dsp:txXfrm>
        <a:off x="2344603" y="3547870"/>
        <a:ext cx="1583789" cy="633515"/>
      </dsp:txXfrm>
    </dsp:sp>
    <dsp:sp modelId="{BA4132E2-00AE-437B-BEA8-0EAD0D2749AD}">
      <dsp:nvSpPr>
        <dsp:cNvPr id="0" name=""/>
        <dsp:cNvSpPr/>
      </dsp:nvSpPr>
      <dsp:spPr>
        <a:xfrm>
          <a:off x="4641097" y="2552609"/>
          <a:ext cx="712705" cy="712705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AD3246-06FA-48EB-91B7-A528A22AC54C}">
      <dsp:nvSpPr>
        <dsp:cNvPr id="0" name=""/>
        <dsp:cNvSpPr/>
      </dsp:nvSpPr>
      <dsp:spPr>
        <a:xfrm>
          <a:off x="4205555" y="3547870"/>
          <a:ext cx="1583789" cy="6335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Development of a user-friendly interface, intuitive and easy to navigate.</a:t>
          </a:r>
        </a:p>
      </dsp:txBody>
      <dsp:txXfrm>
        <a:off x="4205555" y="3547870"/>
        <a:ext cx="1583789" cy="633515"/>
      </dsp:txXfrm>
    </dsp:sp>
    <dsp:sp modelId="{5DA7F483-B1AE-475E-B2AF-F55B9BAA53C3}">
      <dsp:nvSpPr>
        <dsp:cNvPr id="0" name=""/>
        <dsp:cNvSpPr/>
      </dsp:nvSpPr>
      <dsp:spPr>
        <a:xfrm>
          <a:off x="6502049" y="2552609"/>
          <a:ext cx="712705" cy="712705"/>
        </a:xfrm>
        <a:prstGeom prst="rect">
          <a:avLst/>
        </a:prstGeom>
        <a:blipFill>
          <a:blip xmlns:r="http://schemas.openxmlformats.org/officeDocument/2006/relationships"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FE26E9-9261-42D3-9404-86E9B6EF5749}">
      <dsp:nvSpPr>
        <dsp:cNvPr id="0" name=""/>
        <dsp:cNvSpPr/>
      </dsp:nvSpPr>
      <dsp:spPr>
        <a:xfrm>
          <a:off x="6066507" y="3547870"/>
          <a:ext cx="1583789" cy="6335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Continuous improvement with user feedback to enhance the application.</a:t>
          </a:r>
        </a:p>
      </dsp:txBody>
      <dsp:txXfrm>
        <a:off x="6066507" y="3547870"/>
        <a:ext cx="1583789" cy="63351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28687-17B5-F05D-F4BA-932B6E9C9C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235E2C-E262-4CCB-1110-14AC15B466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384B4A-E25C-2BAD-AD35-C7AE0CDCE1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675A1-AC06-4BCC-8F27-B27FED191373}" type="datetimeFigureOut">
              <a:rPr lang="en-US" smtClean="0"/>
              <a:t>8/19/2023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B03205-1134-A3C4-5FAF-47029049DD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9FCC0C-5E33-FCC2-8A3E-844C31EC1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8D564-DE33-443D-A658-C86084F786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2149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0D3AE0-4512-4E4B-35F7-A5534835E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A2EF52E-AC7F-7AD1-542B-939D783EDD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D9C1DD-C137-1325-E7DE-D143256C0B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675A1-AC06-4BCC-8F27-B27FED191373}" type="datetimeFigureOut">
              <a:rPr lang="en-US" smtClean="0"/>
              <a:t>8/19/2023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0CE050-F9E1-D0B6-C14A-0DA824827C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705CAE-AFA5-3241-96BD-7947F9FBD4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8D564-DE33-443D-A658-C86084F786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6606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97A834C-E383-9F2B-2E6B-BE96C6D7D24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B618F5-C968-5725-ADBA-76B3A347C5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EF6A26-38EA-C95F-A239-1DBD8ECECF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675A1-AC06-4BCC-8F27-B27FED191373}" type="datetimeFigureOut">
              <a:rPr lang="en-US" smtClean="0"/>
              <a:t>8/19/2023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4565EB-975D-9DB8-D492-21F9EE7A5A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8D4AE7-81F0-779F-D144-6DB78B83D8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8D564-DE33-443D-A658-C86084F786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2129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27E3C-ACA1-1EAA-1EBA-AA3D913CE3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D5D9F8-BE86-85EB-0717-5C5A112575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25BC07-33ED-BBD3-AB40-EB99CD256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675A1-AC06-4BCC-8F27-B27FED191373}" type="datetimeFigureOut">
              <a:rPr lang="en-US" smtClean="0"/>
              <a:t>8/19/2023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99F028-1556-56AE-E879-ABE919E5B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5F3329-77F2-D323-AFF7-D5364FD126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8D564-DE33-443D-A658-C86084F786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267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936635-FE37-7AD0-F31E-1D6B8A4A81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7DFADF-4DBC-2362-65B9-8E3135FC0A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120C3C-B7E7-1D0C-5224-8B46DD565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675A1-AC06-4BCC-8F27-B27FED191373}" type="datetimeFigureOut">
              <a:rPr lang="en-US" smtClean="0"/>
              <a:t>8/19/2023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AC1AEB-CA8F-CEAB-E2EE-A2EF53CEC8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375BB4-127D-9B51-41AC-91FB2331E1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8D564-DE33-443D-A658-C86084F786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7882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D5A392-C3E2-D8A1-2BD5-52C990B52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5749FB-47ED-68AD-F30B-DECDC923EE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60506D-5F5C-A06B-662D-D0FB387BED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AA7E38-4B3E-A1F6-5981-7D4C628C1D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675A1-AC06-4BCC-8F27-B27FED191373}" type="datetimeFigureOut">
              <a:rPr lang="en-US" smtClean="0"/>
              <a:t>8/19/2023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63BBD4-8CFE-8002-D40B-D3C27032C0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FB96A4-F06C-6008-40FD-C489A0FEB1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8D564-DE33-443D-A658-C86084F786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8444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77D608-C306-57E6-E627-3963A2FC40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AAD2D6-3488-B5DC-8193-291F83A0CE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FACA1D-F891-FE94-B565-A99F34738A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1D200B-2C81-93D8-5E2D-7B0FBA2E91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01238E6-26B0-1D42-A9F3-461A0E9D5FA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FB1AD1E-5F45-9890-2C47-F8A1EB3AD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675A1-AC06-4BCC-8F27-B27FED191373}" type="datetimeFigureOut">
              <a:rPr lang="en-US" smtClean="0"/>
              <a:t>8/19/2023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193E79D-CB7B-F07A-6FC2-48C9D3D119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2B98BBE-4D42-91B7-EF0A-A8F645B93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8D564-DE33-443D-A658-C86084F786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1963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CECC1-AB49-2513-EB7A-3E2AEB7B9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9D8C094-92C3-68C0-0C5A-81DBBE7579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675A1-AC06-4BCC-8F27-B27FED191373}" type="datetimeFigureOut">
              <a:rPr lang="en-US" smtClean="0"/>
              <a:t>8/19/2023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D590A0-F907-5471-FDA3-C19300B0F6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1AF1B6-AF2E-AD7D-BCE5-86C7FCB786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8D564-DE33-443D-A658-C86084F786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6039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24E2188-B299-3EB0-2133-1908A5542A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675A1-AC06-4BCC-8F27-B27FED191373}" type="datetimeFigureOut">
              <a:rPr lang="en-US" smtClean="0"/>
              <a:t>8/19/2023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4D7EC48-0EDD-B1E9-85D9-DE3E12E1FF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BF29C9-2CB8-AD5A-8698-C62FC7691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8D564-DE33-443D-A658-C86084F786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6330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0BDCA5-F118-3C8B-4308-7AABBB148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59A5B8-9D93-F258-F2F0-5983C659D6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9AAFF2-CC78-9C45-624C-9F012F794A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1EC6E2-53AA-B7B9-BB5F-2C9A96B014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675A1-AC06-4BCC-8F27-B27FED191373}" type="datetimeFigureOut">
              <a:rPr lang="en-US" smtClean="0"/>
              <a:t>8/19/2023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806883-866C-ADF3-CCB4-024D2DDDDE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6EF140-8076-3A98-3962-3D3119B33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8D564-DE33-443D-A658-C86084F786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4532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43BC5-D227-6977-DCAE-055EC1000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B8AF1B9-63FB-6EC2-9DFF-DB537625FA9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5BC4EC-0556-E4DA-F5EF-AFC540D122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126490-CFAA-DC87-72F1-198C04593C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675A1-AC06-4BCC-8F27-B27FED191373}" type="datetimeFigureOut">
              <a:rPr lang="en-US" smtClean="0"/>
              <a:t>8/19/2023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EB70B5-9AD0-0DDC-EC98-03A4CCB311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4AF23A-02B9-9954-1468-E17AEEB391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8D564-DE33-443D-A658-C86084F786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0577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57026F9-BA27-B13F-391D-FE6BDA8A58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CBE687-6B03-F8DA-889F-808D23CC7B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C21559-54E7-9DF2-84BD-584843109E5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B675A1-AC06-4BCC-8F27-B27FED191373}" type="datetimeFigureOut">
              <a:rPr lang="en-US" smtClean="0"/>
              <a:t>8/19/2023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2FFB50-5BE5-7E0F-14AE-7D06954160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2AA78A-D7AF-F650-4242-2F7D089383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48D564-DE33-443D-A658-C86084F786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6285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20.svg"/><Relationship Id="rId7" Type="http://schemas.openxmlformats.org/officeDocument/2006/relationships/diagramColors" Target="../diagrams/colors2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odebasics/potato-disease-classification/blob/main/training/potato-disease-classification-model.ipynb" TargetMode="External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lantmethods.biomedcentral.com/articles/10.1186/s13007-021-00722-9" TargetMode="External"/><Relationship Id="rId5" Type="http://schemas.openxmlformats.org/officeDocument/2006/relationships/hyperlink" Target="https://www.mdpi.com/2073-4395/12/10/2395#:~:text=With%20the%20advent%20of%20machine,original%20characteristics%20of%20an%20image" TargetMode="External"/><Relationship Id="rId4" Type="http://schemas.openxmlformats.org/officeDocument/2006/relationships/hyperlink" Target="https://www.kaggle.com/datasets/arjuntejaswi/plant-village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odebasics/potato-disease-classification/blob/main/training/potato-disease-classification-model.ipynb" TargetMode="External"/><Relationship Id="rId2" Type="http://schemas.openxmlformats.org/officeDocument/2006/relationships/hyperlink" Target="https://www.kaggle.com/datasets/arjuntejaswi/plant-village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E45B1D5C-0827-4AF0-8186-11FC5A8B8B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6254B0-A2A7-D20A-72E9-8E85A7068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67909" y="2023110"/>
            <a:ext cx="2469624" cy="2846070"/>
          </a:xfrm>
        </p:spPr>
        <p:txBody>
          <a:bodyPr anchor="ctr">
            <a:normAutofit/>
          </a:bodyPr>
          <a:lstStyle/>
          <a:p>
            <a:pPr algn="l"/>
            <a:r>
              <a:rPr lang="en-US" sz="3400">
                <a:latin typeface="+mn-lt"/>
              </a:rPr>
              <a:t>Plant disease classification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190415-FA55-0181-32A3-059A6BCEBE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267908" y="5086350"/>
            <a:ext cx="2446465" cy="1178298"/>
          </a:xfrm>
        </p:spPr>
        <p:txBody>
          <a:bodyPr>
            <a:normAutofit/>
          </a:bodyPr>
          <a:lstStyle/>
          <a:p>
            <a:pPr algn="l"/>
            <a:r>
              <a:rPr lang="en-US" sz="1600"/>
              <a:t>PAVAN KANTH KATTIKAM</a:t>
            </a:r>
          </a:p>
          <a:p>
            <a:pPr algn="l"/>
            <a:r>
              <a:rPr lang="en-US" sz="1600"/>
              <a:t>UW75335</a:t>
            </a:r>
          </a:p>
          <a:p>
            <a:pPr algn="l"/>
            <a:r>
              <a:rPr lang="en-US" sz="1600"/>
              <a:t>CAPSTONE PROJECT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433973" y="-827233"/>
            <a:ext cx="1715478" cy="85834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2085" y="664308"/>
            <a:ext cx="8082632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4" descr="Seedling growing on a tree trunk">
            <a:extLst>
              <a:ext uri="{FF2B5EF4-FFF2-40B4-BE49-F238E27FC236}">
                <a16:creationId xmlns:a16="http://schemas.microsoft.com/office/drawing/2014/main" id="{06ABFB7C-E957-3697-C364-7BB0665AEC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99" r="-1" b="-1"/>
          <a:stretch/>
        </p:blipFill>
        <p:spPr>
          <a:xfrm>
            <a:off x="545238" y="858525"/>
            <a:ext cx="7608304" cy="5211906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950447" y="3392097"/>
            <a:ext cx="1719072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7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4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4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23">
            <a:extLst>
              <a:ext uri="{FF2B5EF4-FFF2-40B4-BE49-F238E27FC236}">
                <a16:creationId xmlns:a16="http://schemas.microsoft.com/office/drawing/2014/main" id="{AE2B703B-46F9-481A-A605-82E2A828C4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6FD934-EB5C-3851-C087-84115292EE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9863"/>
            <a:ext cx="10515600" cy="1004594"/>
          </a:xfrm>
        </p:spPr>
        <p:txBody>
          <a:bodyPr>
            <a:normAutofit/>
          </a:bodyPr>
          <a:lstStyle/>
          <a:p>
            <a:pPr algn="ctr"/>
            <a:r>
              <a:rPr lang="en-US">
                <a:solidFill>
                  <a:srgbClr val="FFFFFF"/>
                </a:solidFill>
              </a:rPr>
              <a:t>Conclusions and the Results</a:t>
            </a:r>
          </a:p>
        </p:txBody>
      </p:sp>
      <p:sp>
        <p:nvSpPr>
          <p:cNvPr id="42" name="Rectangle: Rounded Corners 25">
            <a:extLst>
              <a:ext uri="{FF2B5EF4-FFF2-40B4-BE49-F238E27FC236}">
                <a16:creationId xmlns:a16="http://schemas.microsoft.com/office/drawing/2014/main" id="{F13BE4D7-0C3D-4906-B230-A1C5B4665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496" y="1587970"/>
            <a:ext cx="11033008" cy="4768380"/>
          </a:xfrm>
          <a:prstGeom prst="roundRect">
            <a:avLst>
              <a:gd name="adj" fmla="val 3174"/>
            </a:avLst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F5AA868-F98A-B5E5-863D-BA41EA0234D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06972875"/>
              </p:ext>
            </p:extLst>
          </p:nvPr>
        </p:nvGraphicFramePr>
        <p:xfrm>
          <a:off x="838200" y="1800911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4604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9">
            <a:extLst>
              <a:ext uri="{FF2B5EF4-FFF2-40B4-BE49-F238E27FC236}">
                <a16:creationId xmlns:a16="http://schemas.microsoft.com/office/drawing/2014/main" id="{E02239D2-A05D-4A1C-9F06-FBA7FC730E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13B76B-2FB2-B320-496B-200BDB842C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9300" y="538956"/>
            <a:ext cx="8985250" cy="1118394"/>
          </a:xfrm>
        </p:spPr>
        <p:txBody>
          <a:bodyPr anchor="t">
            <a:normAutofit/>
          </a:bodyPr>
          <a:lstStyle/>
          <a:p>
            <a:r>
              <a:rPr lang="en-US" sz="4000"/>
              <a:t>Future Goals</a:t>
            </a:r>
          </a:p>
        </p:txBody>
      </p:sp>
      <p:pic>
        <p:nvPicPr>
          <p:cNvPr id="7" name="Graphic 6" descr="Farm scene">
            <a:extLst>
              <a:ext uri="{FF2B5EF4-FFF2-40B4-BE49-F238E27FC236}">
                <a16:creationId xmlns:a16="http://schemas.microsoft.com/office/drawing/2014/main" id="{351999DD-F7B4-0CA5-E9C4-8231427439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4900" y="538956"/>
            <a:ext cx="749300" cy="749300"/>
          </a:xfrm>
          <a:prstGeom prst="rect">
            <a:avLst/>
          </a:prstGeom>
        </p:spPr>
      </p:pic>
      <p:graphicFrame>
        <p:nvGraphicFramePr>
          <p:cNvPr id="12" name="Content Placeholder 2">
            <a:extLst>
              <a:ext uri="{FF2B5EF4-FFF2-40B4-BE49-F238E27FC236}">
                <a16:creationId xmlns:a16="http://schemas.microsoft.com/office/drawing/2014/main" id="{9689726A-0239-99B6-1F7C-2DD1411CC835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009650" y="1393825"/>
          <a:ext cx="9994900" cy="47092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1714565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51BA4DF-2BD4-4EC2-B1DB-B27C8AC71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8572FE-F736-7A59-124F-4FA320F9AD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3733" y="548464"/>
            <a:ext cx="6798541" cy="1249651"/>
          </a:xfrm>
        </p:spPr>
        <p:txBody>
          <a:bodyPr anchor="b">
            <a:normAutofit/>
          </a:bodyPr>
          <a:lstStyle/>
          <a:p>
            <a:r>
              <a:rPr lang="en-US" sz="4000"/>
              <a:t>REFERENCES</a:t>
            </a:r>
          </a:p>
        </p:txBody>
      </p:sp>
      <p:pic>
        <p:nvPicPr>
          <p:cNvPr id="5" name="Picture 4" descr="Locator flag on a city map">
            <a:extLst>
              <a:ext uri="{FF2B5EF4-FFF2-40B4-BE49-F238E27FC236}">
                <a16:creationId xmlns:a16="http://schemas.microsoft.com/office/drawing/2014/main" id="{E8EC7D75-E246-B038-D04B-53991A8A8C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241" r="50913" b="-1"/>
          <a:stretch/>
        </p:blipFill>
        <p:spPr>
          <a:xfrm>
            <a:off x="1" y="10"/>
            <a:ext cx="4196496" cy="6857990"/>
          </a:xfrm>
          <a:prstGeom prst="rect">
            <a:avLst/>
          </a:prstGeom>
          <a:effectLst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2C7126-F2B6-A2C5-A400-F173B971D6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3734" y="2409830"/>
            <a:ext cx="6798539" cy="370521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700"/>
              <a:t>[1] </a:t>
            </a:r>
            <a:r>
              <a:rPr lang="en-US" sz="1700">
                <a:hlinkClick r:id="rId3"/>
              </a:rPr>
              <a:t>https://github.com/codebasics/potato-disease-classification/blob/main/training/potato-disease-classification-model.ipynb</a:t>
            </a:r>
            <a:endParaRPr lang="en-US" sz="1700"/>
          </a:p>
          <a:p>
            <a:pPr marL="0" indent="0">
              <a:buNone/>
            </a:pPr>
            <a:endParaRPr lang="en-US" sz="1700"/>
          </a:p>
          <a:p>
            <a:pPr marL="0" indent="0">
              <a:buNone/>
            </a:pPr>
            <a:r>
              <a:rPr lang="en-US" sz="1700"/>
              <a:t>[2] </a:t>
            </a:r>
            <a:r>
              <a:rPr lang="en-US" sz="1700">
                <a:hlinkClick r:id="rId4"/>
              </a:rPr>
              <a:t>https://www.kaggle.com/datasets/arjuntejaswi/plant-village</a:t>
            </a:r>
            <a:endParaRPr lang="en-US" sz="1700"/>
          </a:p>
          <a:p>
            <a:pPr marL="0" indent="0">
              <a:buNone/>
            </a:pPr>
            <a:endParaRPr lang="en-US" sz="1700"/>
          </a:p>
          <a:p>
            <a:pPr marL="0" indent="0">
              <a:buNone/>
            </a:pPr>
            <a:r>
              <a:rPr lang="en-US" sz="1700"/>
              <a:t>[3] </a:t>
            </a:r>
            <a:r>
              <a:rPr lang="en-US" sz="1700">
                <a:hlinkClick r:id="rId5"/>
              </a:rPr>
              <a:t>https://www.mdpi.com/2073-4395/12/10/2395#:~:text=With%20the%20advent%20of%20machine,original%20characteristics%20of%20an%20image</a:t>
            </a:r>
            <a:r>
              <a:rPr lang="en-US" sz="1700"/>
              <a:t>.</a:t>
            </a:r>
          </a:p>
          <a:p>
            <a:pPr marL="0" indent="0">
              <a:buNone/>
            </a:pPr>
            <a:endParaRPr lang="en-US" sz="1700"/>
          </a:p>
          <a:p>
            <a:pPr marL="0" indent="0">
              <a:buNone/>
            </a:pPr>
            <a:r>
              <a:rPr lang="en-US" sz="1700"/>
              <a:t>[4] </a:t>
            </a:r>
            <a:r>
              <a:rPr lang="en-US" sz="1700">
                <a:hlinkClick r:id="rId6"/>
              </a:rPr>
              <a:t>https://plantmethods.biomedcentral.com/articles/10.1186/s13007-021-00722-9</a:t>
            </a:r>
            <a:endParaRPr lang="en-US" sz="1700"/>
          </a:p>
          <a:p>
            <a:pPr marL="0" indent="0">
              <a:buNone/>
            </a:pPr>
            <a:endParaRPr lang="en-US" sz="1700"/>
          </a:p>
        </p:txBody>
      </p:sp>
    </p:spTree>
    <p:extLst>
      <p:ext uri="{BB962C8B-B14F-4D97-AF65-F5344CB8AC3E}">
        <p14:creationId xmlns:p14="http://schemas.microsoft.com/office/powerpoint/2010/main" val="35766717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B646C36-EEEC-4D52-8E8E-206F4CD8A3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BBE8FF-FB1C-7EBC-FAC3-BB59B4EBF9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119" y="810623"/>
            <a:ext cx="4894428" cy="357016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2EBBF56-923D-48A7-9F8F-86E33CFA3E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481655" y="673020"/>
            <a:ext cx="4833902" cy="5683329"/>
            <a:chOff x="1674895" y="1345036"/>
            <a:chExt cx="5428610" cy="4210939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6D5794E-BC9E-4A8A-BB29-9A32C8F267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16175AF-13E0-4D14-8638-11BBE8359A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8258443E-B333-44F4-8D49-1EAB1C1A46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50256" y="596822"/>
            <a:ext cx="4833901" cy="5653877"/>
          </a:xfrm>
          <a:prstGeom prst="rect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aphic 185">
            <a:extLst>
              <a:ext uri="{FF2B5EF4-FFF2-40B4-BE49-F238E27FC236}">
                <a16:creationId xmlns:a16="http://schemas.microsoft.com/office/drawing/2014/main" id="{FB9739EB-7F66-433D-841F-AB3CD18700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3427" y="1159624"/>
            <a:ext cx="1054466" cy="469689"/>
            <a:chOff x="9841624" y="4115729"/>
            <a:chExt cx="602169" cy="268223"/>
          </a:xfrm>
          <a:solidFill>
            <a:schemeClr val="bg1"/>
          </a:solidFill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104F2BBD-A005-4DCB-9566-F2351050BE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8B00DEC7-198B-49D1-98FD-018F3ECFCF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F14DFC82-B3B3-468E-91B3-1302CFC684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D3250EFE-214E-4B8E-AF96-036A514FFB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AD058EBE-D4A5-4C43-B170-6A451F87A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6" name="Graphic 5" descr="Right Double Quote">
            <a:extLst>
              <a:ext uri="{FF2B5EF4-FFF2-40B4-BE49-F238E27FC236}">
                <a16:creationId xmlns:a16="http://schemas.microsoft.com/office/drawing/2014/main" id="{E2D698B2-DB73-0104-06B1-4770B30961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17629" y="1474182"/>
            <a:ext cx="3899155" cy="3899155"/>
          </a:xfrm>
          <a:prstGeom prst="rect">
            <a:avLst/>
          </a:prstGeom>
          <a:ln w="28575">
            <a:noFill/>
          </a:ln>
        </p:spPr>
      </p:pic>
      <p:sp>
        <p:nvSpPr>
          <p:cNvPr id="24" name="Graphic 212">
            <a:extLst>
              <a:ext uri="{FF2B5EF4-FFF2-40B4-BE49-F238E27FC236}">
                <a16:creationId xmlns:a16="http://schemas.microsoft.com/office/drawing/2014/main" id="{4FB204DF-284E-45F6-A017-79A4DF57BC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24285" y="1286612"/>
            <a:ext cx="891445" cy="89144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6" name="Graphic 212">
            <a:extLst>
              <a:ext uri="{FF2B5EF4-FFF2-40B4-BE49-F238E27FC236}">
                <a16:creationId xmlns:a16="http://schemas.microsoft.com/office/drawing/2014/main" id="{EB8560A9-B281-46EB-A304-1E4A5A00D6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24285" y="1286612"/>
            <a:ext cx="891445" cy="89144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4D1A5E71-B6B6-486A-8CDC-C7ABD9B90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1256" y="5416520"/>
            <a:ext cx="419129" cy="419129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667882DD-56E8-460E-99D5-86E71982D5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1256" y="5416520"/>
            <a:ext cx="419129" cy="419129"/>
          </a:xfrm>
          <a:prstGeom prst="ellipse">
            <a:avLst/>
          </a:pr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865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ctangle 41">
            <a:extLst>
              <a:ext uri="{FF2B5EF4-FFF2-40B4-BE49-F238E27FC236}">
                <a16:creationId xmlns:a16="http://schemas.microsoft.com/office/drawing/2014/main" id="{117AB3D3-3C9C-4DED-809A-78734805B8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EF7027-101C-5C58-9397-5E13A9A367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662" y="386930"/>
            <a:ext cx="10066122" cy="1298448"/>
          </a:xfrm>
        </p:spPr>
        <p:txBody>
          <a:bodyPr anchor="b">
            <a:normAutofit/>
          </a:bodyPr>
          <a:lstStyle/>
          <a:p>
            <a:r>
              <a:rPr lang="en-US" sz="4800"/>
              <a:t>Problem Statement</a:t>
            </a:r>
          </a:p>
        </p:txBody>
      </p:sp>
      <p:sp>
        <p:nvSpPr>
          <p:cNvPr id="53" name="Rectangle 43">
            <a:extLst>
              <a:ext uri="{FF2B5EF4-FFF2-40B4-BE49-F238E27FC236}">
                <a16:creationId xmlns:a16="http://schemas.microsoft.com/office/drawing/2014/main" id="{3A9A4357-BD1D-4622-A4FE-766E6AB8D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2" y="1998845"/>
            <a:ext cx="1145459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45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267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788CF3-88EE-0896-D683-6D7189CBCC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584" y="2362711"/>
            <a:ext cx="4894975" cy="3876248"/>
          </a:xfrm>
        </p:spPr>
        <p:txBody>
          <a:bodyPr anchor="ctr">
            <a:normAutofit/>
          </a:bodyPr>
          <a:lstStyle/>
          <a:p>
            <a:r>
              <a:rPr lang="en-US" sz="1400" dirty="0"/>
              <a:t>The goal of this project is to develop a robust plant disease classification model for potatoes using Convolutional Neural Networks (CNN) and Residual Networks (</a:t>
            </a:r>
            <a:r>
              <a:rPr lang="en-US" sz="1400" dirty="0" err="1"/>
              <a:t>ResNet</a:t>
            </a:r>
            <a:r>
              <a:rPr lang="en-US" sz="1400" dirty="0"/>
              <a:t>). The primary objective is to accurately identify the presence of various diseases in potato plants from images.</a:t>
            </a:r>
          </a:p>
          <a:p>
            <a:r>
              <a:rPr lang="en-US" sz="1400" dirty="0"/>
              <a:t>Plant diseases pose significant threats to agricultural production and food security worldwide.</a:t>
            </a:r>
          </a:p>
          <a:p>
            <a:r>
              <a:rPr lang="en-US" sz="1400" dirty="0"/>
              <a:t>Identifying and diagnosing plant diseases manually can be time-consuming and prone to errors.</a:t>
            </a:r>
          </a:p>
          <a:p>
            <a:r>
              <a:rPr lang="en-US" sz="1400" dirty="0"/>
              <a:t>The objective is to build a plant disease classification model capable of distinguishing between healthy and diseased potato plants.</a:t>
            </a:r>
          </a:p>
          <a:p>
            <a:r>
              <a:rPr lang="en-US" sz="1400" dirty="0"/>
              <a:t>The two diseases of the potatoes are the early blight disease caused by the fungus and the late blight disease caused by micro-organisms.</a:t>
            </a:r>
          </a:p>
        </p:txBody>
      </p:sp>
      <p:pic>
        <p:nvPicPr>
          <p:cNvPr id="18" name="Picture 4" descr="Cross section of young plant and roots">
            <a:extLst>
              <a:ext uri="{FF2B5EF4-FFF2-40B4-BE49-F238E27FC236}">
                <a16:creationId xmlns:a16="http://schemas.microsoft.com/office/drawing/2014/main" id="{72F21547-FADF-A12B-7C95-AD004BAA08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56" r="1" b="1"/>
          <a:stretch/>
        </p:blipFill>
        <p:spPr>
          <a:xfrm>
            <a:off x="5911532" y="2484255"/>
            <a:ext cx="5150277" cy="3714244"/>
          </a:xfrm>
          <a:prstGeom prst="rect">
            <a:avLst/>
          </a:prstGeom>
        </p:spPr>
      </p:pic>
      <p:sp>
        <p:nvSpPr>
          <p:cNvPr id="55" name="Rectangle 47">
            <a:extLst>
              <a:ext uri="{FF2B5EF4-FFF2-40B4-BE49-F238E27FC236}">
                <a16:creationId xmlns:a16="http://schemas.microsoft.com/office/drawing/2014/main" id="{E6995CE5-F890-4ABA-82A2-26507CE8D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28040" y="2313027"/>
            <a:ext cx="7817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0094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70" name="Rectangle 1061">
            <a:extLst>
              <a:ext uri="{FF2B5EF4-FFF2-40B4-BE49-F238E27FC236}">
                <a16:creationId xmlns:a16="http://schemas.microsoft.com/office/drawing/2014/main" id="{B0B8DCBA-FEED-46EF-A140-35B904015B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72" name="Group 1063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062849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065" name="Rectangle 1064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3" name="Rectangle 1065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7" name="Rectangle 1066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69" name="Rectangle 1068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656150"/>
            <a:ext cx="5590787" cy="14315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2CBC19-0CC1-A0EF-17F7-92DD90D0E5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73940"/>
            <a:ext cx="4928291" cy="1035781"/>
          </a:xfrm>
        </p:spPr>
        <p:txBody>
          <a:bodyPr anchor="ctr">
            <a:normAutofit/>
          </a:bodyPr>
          <a:lstStyle/>
          <a:p>
            <a:r>
              <a:rPr lang="en-US" sz="3600"/>
              <a:t>Data Set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1BF472-5EB8-5329-3844-D8088306DC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5029" y="2524721"/>
            <a:ext cx="4991629" cy="3677123"/>
          </a:xfrm>
        </p:spPr>
        <p:txBody>
          <a:bodyPr anchor="ctr">
            <a:normAutofit/>
          </a:bodyPr>
          <a:lstStyle/>
          <a:p>
            <a:r>
              <a:rPr lang="en-US" sz="1800"/>
              <a:t>The link of the data set is from Kaggle it is </a:t>
            </a:r>
            <a:r>
              <a:rPr lang="en-US" sz="1800">
                <a:hlinkClick r:id="rId2"/>
              </a:rPr>
              <a:t>https://www.kaggle.com/datasets/arjuntejaswi/plant-village</a:t>
            </a:r>
            <a:endParaRPr lang="en-US" sz="1800"/>
          </a:p>
          <a:p>
            <a:r>
              <a:rPr lang="en-US" sz="1800">
                <a:hlinkClick r:id="rId3"/>
              </a:rPr>
              <a:t>https://github.com/codebasics/potato-disease-classification/blob/main/training/potato-disease-classification-model.ipynb</a:t>
            </a:r>
            <a:endParaRPr lang="en-US" sz="1800"/>
          </a:p>
          <a:p>
            <a:r>
              <a:rPr lang="en-US" sz="1800"/>
              <a:t>The dataset consists of a collection of images of potato plants affected by different diseases and healthy potato plants.</a:t>
            </a:r>
          </a:p>
          <a:p>
            <a:r>
              <a:rPr lang="en-US" sz="1800"/>
              <a:t>Each image is labeled with the corresponding disease class, such as "Potato___Early_blight," "Potato___Late_blight," and "Potato___healthy.“</a:t>
            </a:r>
          </a:p>
          <a:p>
            <a:endParaRPr lang="en-US" sz="1800"/>
          </a:p>
          <a:p>
            <a:pPr marL="0" indent="0">
              <a:buNone/>
            </a:pPr>
            <a:endParaRPr lang="en-US" sz="180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39EAF5B-5E28-746B-6E65-088E94CB85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7" r="14131" b="3"/>
          <a:stretch/>
        </p:blipFill>
        <p:spPr bwMode="auto">
          <a:xfrm>
            <a:off x="6788383" y="613147"/>
            <a:ext cx="4565417" cy="5593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71" name="Straight Connector 1070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92240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03307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A9E881A4-A468-403A-9941-F8FFD5C681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Graphic 6" descr="Bar chart">
            <a:extLst>
              <a:ext uri="{FF2B5EF4-FFF2-40B4-BE49-F238E27FC236}">
                <a16:creationId xmlns:a16="http://schemas.microsoft.com/office/drawing/2014/main" id="{2865BF77-C044-7A90-C38C-3BDB993AC1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1443" y="1919377"/>
            <a:ext cx="3019248" cy="3019248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6F168544-607B-491A-8601-3087D0FCE1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68703" y="1"/>
            <a:ext cx="7423298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13210D-F8B9-5C40-753C-AF14D81CF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1233" y="226931"/>
            <a:ext cx="5667269" cy="1289024"/>
          </a:xfrm>
        </p:spPr>
        <p:txBody>
          <a:bodyPr anchor="b">
            <a:normAutofit/>
          </a:bodyPr>
          <a:lstStyle/>
          <a:p>
            <a:pPr algn="ctr"/>
            <a:r>
              <a:rPr lang="en-US" sz="3200" dirty="0">
                <a:solidFill>
                  <a:srgbClr val="595959"/>
                </a:solidFill>
              </a:rPr>
              <a:t>Splitting the data and Model Training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196E60-1378-49FA-D721-37A1B4A477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2709" y="1644693"/>
            <a:ext cx="7259968" cy="4986376"/>
          </a:xfrm>
        </p:spPr>
        <p:txBody>
          <a:bodyPr anchor="t">
            <a:noAutofit/>
          </a:bodyPr>
          <a:lstStyle/>
          <a:p>
            <a:r>
              <a:rPr lang="en-US" sz="1600" dirty="0">
                <a:solidFill>
                  <a:srgbClr val="595959"/>
                </a:solidFill>
              </a:rPr>
              <a:t>The dataset consists of images categorized into 3 classes.</a:t>
            </a:r>
          </a:p>
          <a:p>
            <a:r>
              <a:rPr lang="en-US" sz="1600" dirty="0">
                <a:solidFill>
                  <a:srgbClr val="595959"/>
                </a:solidFill>
              </a:rPr>
              <a:t>The split ratios are as follows: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595959"/>
                </a:solidFill>
              </a:rPr>
              <a:t>	Training set: 80% of the dataset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595959"/>
                </a:solidFill>
              </a:rPr>
              <a:t>	Validation set: 10% of the dataset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595959"/>
                </a:solidFill>
              </a:rPr>
              <a:t>	Test set: 10% of the dataset</a:t>
            </a:r>
          </a:p>
          <a:p>
            <a:r>
              <a:rPr lang="en-US" sz="1600" dirty="0">
                <a:solidFill>
                  <a:srgbClr val="595959"/>
                </a:solidFill>
              </a:rPr>
              <a:t>Two deep learning models, CNN and </a:t>
            </a:r>
            <a:r>
              <a:rPr lang="en-US" sz="1600" dirty="0" err="1">
                <a:solidFill>
                  <a:srgbClr val="595959"/>
                </a:solidFill>
              </a:rPr>
              <a:t>ResNet</a:t>
            </a:r>
            <a:r>
              <a:rPr lang="en-US" sz="1600" dirty="0">
                <a:solidFill>
                  <a:srgbClr val="595959"/>
                </a:solidFill>
              </a:rPr>
              <a:t>, are utilized for plant disease classification.</a:t>
            </a:r>
          </a:p>
          <a:p>
            <a:r>
              <a:rPr lang="en-US" sz="1600" dirty="0">
                <a:solidFill>
                  <a:srgbClr val="595959"/>
                </a:solidFill>
              </a:rPr>
              <a:t>Both models are trained using the training dataset.</a:t>
            </a:r>
          </a:p>
          <a:p>
            <a:r>
              <a:rPr lang="en-US" sz="1600" dirty="0">
                <a:solidFill>
                  <a:srgbClr val="595959"/>
                </a:solidFill>
              </a:rPr>
              <a:t>Training is performed for 25 epochs.</a:t>
            </a:r>
          </a:p>
          <a:p>
            <a:r>
              <a:rPr lang="en-US" sz="1600" dirty="0">
                <a:solidFill>
                  <a:srgbClr val="595959"/>
                </a:solidFill>
              </a:rPr>
              <a:t>The purpose of the validation dataset is to assess the model's performance during training.</a:t>
            </a:r>
          </a:p>
          <a:p>
            <a:r>
              <a:rPr lang="en-US" sz="1600" dirty="0">
                <a:solidFill>
                  <a:srgbClr val="595959"/>
                </a:solidFill>
              </a:rPr>
              <a:t>The models are validated on the validation dataset at the end of each epoch.</a:t>
            </a:r>
          </a:p>
          <a:p>
            <a:r>
              <a:rPr lang="en-US" sz="1600" dirty="0">
                <a:solidFill>
                  <a:srgbClr val="595959"/>
                </a:solidFill>
              </a:rPr>
              <a:t>Losses and accuracies of both the training and validation sets are computed and monitored.</a:t>
            </a:r>
          </a:p>
          <a:p>
            <a:r>
              <a:rPr lang="en-US" sz="1600" dirty="0">
                <a:solidFill>
                  <a:srgbClr val="595959"/>
                </a:solidFill>
              </a:rPr>
              <a:t>The aim is to observe improvement in model accuracy with each successive epoch.</a:t>
            </a:r>
          </a:p>
        </p:txBody>
      </p:sp>
    </p:spTree>
    <p:extLst>
      <p:ext uri="{BB962C8B-B14F-4D97-AF65-F5344CB8AC3E}">
        <p14:creationId xmlns:p14="http://schemas.microsoft.com/office/powerpoint/2010/main" val="34834612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A9E881A4-A468-403A-9941-F8FFD5C681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ubes connected with a red line">
            <a:extLst>
              <a:ext uri="{FF2B5EF4-FFF2-40B4-BE49-F238E27FC236}">
                <a16:creationId xmlns:a16="http://schemas.microsoft.com/office/drawing/2014/main" id="{A1AAE078-D7B0-9B4B-59F8-DA19D85EA4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443" y="2266591"/>
            <a:ext cx="3019248" cy="232482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6F168544-607B-491A-8601-3087D0FCE1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68703" y="1"/>
            <a:ext cx="7423298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6BFC4B-F569-8197-2883-262D4BAF0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3287" y="871442"/>
            <a:ext cx="5667269" cy="1289024"/>
          </a:xfrm>
        </p:spPr>
        <p:txBody>
          <a:bodyPr anchor="b">
            <a:normAutofit/>
          </a:bodyPr>
          <a:lstStyle/>
          <a:p>
            <a:pPr algn="ctr"/>
            <a:r>
              <a:rPr lang="en-US" sz="3200">
                <a:solidFill>
                  <a:srgbClr val="595959"/>
                </a:solidFill>
              </a:rPr>
              <a:t>Accuracy of Models on Test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00B99B-41E4-98F5-8A26-73FCBF9798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3287" y="2447337"/>
            <a:ext cx="5667269" cy="3539220"/>
          </a:xfrm>
        </p:spPr>
        <p:txBody>
          <a:bodyPr anchor="t">
            <a:normAutofit/>
          </a:bodyPr>
          <a:lstStyle/>
          <a:p>
            <a:r>
              <a:rPr lang="en-US" sz="1900" dirty="0">
                <a:solidFill>
                  <a:srgbClr val="595959"/>
                </a:solidFill>
              </a:rPr>
              <a:t>The two model architectures used in the classification of the problem are the CNN(</a:t>
            </a:r>
            <a:r>
              <a:rPr lang="en-US" sz="1900">
                <a:solidFill>
                  <a:srgbClr val="595959"/>
                </a:solidFill>
              </a:rPr>
              <a:t>Convolutinal </a:t>
            </a:r>
            <a:r>
              <a:rPr lang="en-US" sz="1900" dirty="0">
                <a:solidFill>
                  <a:srgbClr val="595959"/>
                </a:solidFill>
              </a:rPr>
              <a:t>Neural Network) built by 15 layers and RESNET(Residual Network) built by 33 layers.</a:t>
            </a:r>
          </a:p>
          <a:p>
            <a:r>
              <a:rPr lang="en-US" sz="1900" dirty="0">
                <a:solidFill>
                  <a:srgbClr val="595959"/>
                </a:solidFill>
              </a:rPr>
              <a:t>The accuracy and the losses of both the scores on the test data set are </a:t>
            </a:r>
          </a:p>
          <a:p>
            <a:pPr marL="0" indent="0">
              <a:buNone/>
            </a:pPr>
            <a:r>
              <a:rPr lang="en-US" sz="1900" dirty="0">
                <a:solidFill>
                  <a:srgbClr val="595959"/>
                </a:solidFill>
              </a:rPr>
              <a:t>	1. CNN loss for the test dataset is 0.2223 and the accuracy is 0.9297</a:t>
            </a:r>
          </a:p>
          <a:p>
            <a:pPr marL="0" indent="0">
              <a:buNone/>
            </a:pPr>
            <a:r>
              <a:rPr lang="en-US" sz="1900" dirty="0">
                <a:solidFill>
                  <a:srgbClr val="595959"/>
                </a:solidFill>
              </a:rPr>
              <a:t>	2. RESNET loss for the test dataset is 0.0136 and the accuracy is 0.9961</a:t>
            </a:r>
          </a:p>
        </p:txBody>
      </p:sp>
    </p:spTree>
    <p:extLst>
      <p:ext uri="{BB962C8B-B14F-4D97-AF65-F5344CB8AC3E}">
        <p14:creationId xmlns:p14="http://schemas.microsoft.com/office/powerpoint/2010/main" val="28139482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CA81CD-760D-8171-2739-778BA2E490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348549"/>
            <a:ext cx="10911840" cy="320039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en-US" sz="3200" dirty="0"/>
              <a:t>Training and Validation Accuracy and Loss of CNN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0EB1EB60-A56B-A799-9332-BA8DFA3B3B9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834" y="189412"/>
            <a:ext cx="11782872" cy="5987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31571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97AF2-25BF-53D0-BE28-8F7C57E473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146481"/>
            <a:ext cx="10911840" cy="495981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en-US" sz="3200"/>
              <a:t>Training and Validation Accuracy and Loss of RESNET</a:t>
            </a:r>
            <a:endParaRPr lang="en-US" sz="32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3197371-6C95-8568-0301-718ECA1E443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887" y="300709"/>
            <a:ext cx="11647861" cy="5876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90503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7" name="Rectangle 6162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68" name="Rectangle 6164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3E51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D9F4C4-7F86-E54F-DB02-0B3CDE16C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Predictions of the CNN Model on the test dataset 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1F3D9DB5-5ADD-A06A-FE79-959284514B8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61524" y="429584"/>
            <a:ext cx="7861385" cy="6228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67858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9" name="Rectangle 5138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41" name="Rectangle 5140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3E5B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2C6721-800C-66A1-E28E-09CA36973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Predictions of the RESNET Model on the test dataset  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DC6ED51C-239E-0FC4-2C65-AC5ACA71A1C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645327" y="319120"/>
            <a:ext cx="8155956" cy="6247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53259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1359</TotalTime>
  <Words>757</Words>
  <Application>Microsoft Office PowerPoint</Application>
  <PresentationFormat>Widescreen</PresentationFormat>
  <Paragraphs>60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Plant disease classification</vt:lpstr>
      <vt:lpstr>Problem Statement</vt:lpstr>
      <vt:lpstr>Data Set overview</vt:lpstr>
      <vt:lpstr>Splitting the data and Model Training</vt:lpstr>
      <vt:lpstr>Accuracy of Models on Test Dataset</vt:lpstr>
      <vt:lpstr>Training and Validation Accuracy and Loss of CNN</vt:lpstr>
      <vt:lpstr>Training and Validation Accuracy and Loss of RESNET</vt:lpstr>
      <vt:lpstr>Predictions of the CNN Model on the test dataset </vt:lpstr>
      <vt:lpstr>Predictions of the RESNET Model on the test dataset  </vt:lpstr>
      <vt:lpstr>Conclusions and the Results</vt:lpstr>
      <vt:lpstr>Future Goals</vt:lpstr>
      <vt:lpstr>REFERENCES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Plant disease classification</dc:title>
  <dc:creator>PAVANKANTH KATTIKAM</dc:creator>
  <cp:lastModifiedBy>PAVANKANTH KATTIKAM</cp:lastModifiedBy>
  <cp:revision>22</cp:revision>
  <dcterms:created xsi:type="dcterms:W3CDTF">2023-08-01T23:08:41Z</dcterms:created>
  <dcterms:modified xsi:type="dcterms:W3CDTF">2023-08-19T14:08:27Z</dcterms:modified>
</cp:coreProperties>
</file>